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6" r:id="rId3"/>
    <p:sldId id="277" r:id="rId4"/>
    <p:sldId id="278" r:id="rId5"/>
    <p:sldId id="279" r:id="rId6"/>
    <p:sldId id="280" r:id="rId7"/>
    <p:sldId id="281" r:id="rId8"/>
    <p:sldId id="282" r:id="rId9"/>
    <p:sldId id="283" r:id="rId10"/>
    <p:sldId id="284" r:id="rId11"/>
    <p:sldId id="285" r:id="rId12"/>
    <p:sldId id="286" r:id="rId13"/>
    <p:sldId id="287" r:id="rId14"/>
    <p:sldId id="288" r:id="rId15"/>
    <p:sldId id="290" r:id="rId16"/>
    <p:sldId id="291" r:id="rId17"/>
    <p:sldId id="289" r:id="rId1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tif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16CD6-C0C6-4917-8873-0D7D3BD2CF9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58C7268-BE56-4DBE-93AE-9C18E936067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BB8112-DBEC-4676-84EA-A85D5BF04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895DA-72EE-4BF5-8D32-8D5829FD0BDF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D93656-2D19-405C-AE52-55824DB28C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AF4ABA-F89D-475B-8EAA-CF0A7ED147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3767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23E688-77FF-44E1-A403-80EE3C4BF8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B2F2F1-5ECD-4E18-97B7-EF6F8CD7AE6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B570B-86D0-454D-8D3B-BDD179B7CF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895DA-72EE-4BF5-8D32-8D5829FD0BDF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A2A59D-3059-4758-A948-EC8F88D81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7A79D14-9185-4149-941C-A54932118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6271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DA5420-17B8-4DDD-AA59-06E33311225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BFD6F52-304F-4927-B1A4-887A6E1932E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31E3BA8-8964-4D8B-BBFC-82CE2722E1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895DA-72EE-4BF5-8D32-8D5829FD0BDF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01A647-3A73-4E0D-B0AE-65AB7DCD0D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1D3427-80B1-48C7-B3BA-D1AE0984D9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906638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436F24-62F4-4A59-8793-5FE4AA6F16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7AC9F87-0650-44F6-B9C2-FAADC92F35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F878E5-A8AE-4A9E-A407-6BFB354043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895DA-72EE-4BF5-8D32-8D5829FD0BDF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9F7084-3F29-42E1-8E60-F534DC212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A1DB9F-94CC-40FA-A86F-832AEB295D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97031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1EFD68-2522-429B-A100-57E9E37BF40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C51583D-043E-4CE5-8717-B58F673EA5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4DF052-C1CD-486F-A153-571EA92A77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895DA-72EE-4BF5-8D32-8D5829FD0BDF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225E4A-BFA2-416C-86B0-6656A44309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7B37C1-B6FD-4230-8001-B6A7A46901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3792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5218FF-E606-4DB1-9AE9-99AF06529A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4C01B2B-6093-4A7E-9E25-23CE7A9A09E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8336F3-999F-4AEB-A69E-21ACF9390FF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C4F785-252F-4AE1-ABF3-D6686DB5FB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895DA-72EE-4BF5-8D32-8D5829FD0BDF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13B2B27-188D-485B-B838-60D3C0633B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0EDD6C8-F664-4C5B-9F59-A09397F754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73026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8685F-8F88-41EE-BBE0-9423A908C1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23CBFB-6F83-45C0-9971-E34369399E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7B04BF-2992-4BD4-B1F2-BE2B6995DED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E2E8B9A-8F5D-4DE8-884D-CD68A06FB09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2EB6C8B-431F-46B4-9A1F-DEE3DE3B50F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3FCE690-5D7E-4B26-959B-54482D71A8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895DA-72EE-4BF5-8D32-8D5829FD0BDF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8CFA170-8F57-479B-9A3F-E52821405E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9DDBB81-9562-44F2-9A14-FF5D3316B6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01915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AAC012-4D87-4795-BC15-145FF068BE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AFA9182-82D9-45F9-813E-6F1337168F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895DA-72EE-4BF5-8D32-8D5829FD0BDF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30D32CA-9E2E-4CF0-ACFF-212E35396E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223CFD-C44A-491A-AF24-D8B343E84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73621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A1DE3A8-434B-42E4-9D7A-A6F89526C5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895DA-72EE-4BF5-8D32-8D5829FD0BDF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7AF2FD7-B290-476B-B3DF-F9FD4852F4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5E0BE8A-2EFC-4E76-88ED-54C2260C21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29517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9FAF39-AED4-40D4-B6BD-CEFEF3B53A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5570D3-53CC-485C-B7D3-17EE85DEA0A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179136B-B633-4CD9-9041-50F57C91F78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B22CAF-3A82-436E-83B2-0305E4449F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895DA-72EE-4BF5-8D32-8D5829FD0BDF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85CAF3A-6B91-4997-AF32-579E3071C5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EBEAA4-E1C7-4419-912B-8BA6DB893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62596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ACEB3-DA34-4EF9-8213-6CF09DE9A0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0CAA816-9677-4731-9AF9-1084105D743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0F81073-2FA0-483A-A0A0-4D69F3CF417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E664207-55DB-4DE4-B74D-1897681A4D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D895DA-72EE-4BF5-8D32-8D5829FD0BDF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BA9D1F-799D-4E72-BBCA-2BE965129A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A3321E3-51EC-43F1-BDCD-AA8336391A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8731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8190E7-F477-453E-A7F9-3BC53076D3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40AB6C-3341-4184-A548-6E5BE82DFB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69C185-2C6E-48F1-B20A-694A872C5A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D895DA-72EE-4BF5-8D32-8D5829FD0BDF}" type="datetimeFigureOut">
              <a:rPr lang="en-US" smtClean="0"/>
              <a:t>1/15/2019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4B40A0-E279-4C04-A5F3-570D5163315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355758E-84B6-420E-ACD3-AF60DCB8C21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10DBC7-A6C5-4170-B0EA-AC89BF81926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52004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4216DE61-E334-4CD3-B7A9-C71FC08A86C5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F298F8-66D0-4B37-B882-2C674DAD04B5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7" name="Group 16">
              <a:extLst>
                <a:ext uri="{FF2B5EF4-FFF2-40B4-BE49-F238E27FC236}">
                  <a16:creationId xmlns:a16="http://schemas.microsoft.com/office/drawing/2014/main" id="{AF1C482B-AA4D-4925-803B-2D5854B76FE5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18" name="Group 17">
                <a:extLst>
                  <a:ext uri="{FF2B5EF4-FFF2-40B4-BE49-F238E27FC236}">
                    <a16:creationId xmlns:a16="http://schemas.microsoft.com/office/drawing/2014/main" id="{FE586D70-8685-41C0-AB19-0B5270722017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20" name="Picture 19">
                  <a:extLst>
                    <a:ext uri="{FF2B5EF4-FFF2-40B4-BE49-F238E27FC236}">
                      <a16:creationId xmlns:a16="http://schemas.microsoft.com/office/drawing/2014/main" id="{AEB1BB98-DEC6-4C1E-A7A1-AF7A5B71CE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21" name="Rectangle 20">
                  <a:extLst>
                    <a:ext uri="{FF2B5EF4-FFF2-40B4-BE49-F238E27FC236}">
                      <a16:creationId xmlns:a16="http://schemas.microsoft.com/office/drawing/2014/main" id="{440735FE-3BC9-4287-9264-6D8102F65357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92936DFA-4336-4C27-B255-AA976129BCCE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9" name="Straight Connector 18">
                <a:extLst>
                  <a:ext uri="{FF2B5EF4-FFF2-40B4-BE49-F238E27FC236}">
                    <a16:creationId xmlns:a16="http://schemas.microsoft.com/office/drawing/2014/main" id="{E22C0384-4EF2-4E0B-999B-C8F144DEE7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4E970EC6-5A6C-42EC-9591-E53C9B0B970A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A255B0A-0F67-4BE1-A2B3-517B50654C37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5" name="Picture 24">
              <a:extLst>
                <a:ext uri="{FF2B5EF4-FFF2-40B4-BE49-F238E27FC236}">
                  <a16:creationId xmlns:a16="http://schemas.microsoft.com/office/drawing/2014/main" id="{5290A671-B1E9-4BAC-A5C6-0A2E5B7B111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7262450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5B450C4-8960-438C-B48C-F64A439923E4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087EA41-81DF-45DA-805A-D6BA8308BD5B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9C7ED8C-0CFC-461A-AEBE-5123E07B34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71359E6-A7F5-4390-9B87-9C1DEE387C18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DE8E6E9-3229-4068-9857-EAF6E252A44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DDF7FBA-894D-41A4-AD78-404BB5A5EA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cartoon potted plant">
            <a:extLst>
              <a:ext uri="{FF2B5EF4-FFF2-40B4-BE49-F238E27FC236}">
                <a16:creationId xmlns:a16="http://schemas.microsoft.com/office/drawing/2014/main" id="{1627BF61-0D46-4EAF-94D3-99E3667DCD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823" y="3803182"/>
            <a:ext cx="1119351" cy="1346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8C81182B-9871-4A8D-980B-5B9B2EA39988}"/>
              </a:ext>
            </a:extLst>
          </p:cNvPr>
          <p:cNvGrpSpPr/>
          <p:nvPr/>
        </p:nvGrpSpPr>
        <p:grpSpPr>
          <a:xfrm rot="21303372">
            <a:off x="5465342" y="2506061"/>
            <a:ext cx="1261316" cy="1522906"/>
            <a:chOff x="5689697" y="2148396"/>
            <a:chExt cx="1261316" cy="1522906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F0920CE-E2F8-4EEF-A9C6-C07120C6ED39}"/>
                </a:ext>
              </a:extLst>
            </p:cNvPr>
            <p:cNvSpPr/>
            <p:nvPr/>
          </p:nvSpPr>
          <p:spPr>
            <a:xfrm>
              <a:off x="5689697" y="2148396"/>
              <a:ext cx="1261316" cy="152290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 descr="Image result for cartoon potted plant">
              <a:extLst>
                <a:ext uri="{FF2B5EF4-FFF2-40B4-BE49-F238E27FC236}">
                  <a16:creationId xmlns:a16="http://schemas.microsoft.com/office/drawing/2014/main" id="{6814E452-69C3-4A75-96AB-1D871B48FBE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87192" y="2233880"/>
              <a:ext cx="1119351" cy="1346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CF3B45F5-76D8-46CE-AC09-359DACE5F317}"/>
              </a:ext>
            </a:extLst>
          </p:cNvPr>
          <p:cNvGrpSpPr/>
          <p:nvPr/>
        </p:nvGrpSpPr>
        <p:grpSpPr>
          <a:xfrm rot="21254191">
            <a:off x="9120517" y="2779546"/>
            <a:ext cx="559040" cy="685800"/>
            <a:chOff x="5689697" y="2148396"/>
            <a:chExt cx="1261316" cy="1522906"/>
          </a:xfrm>
        </p:grpSpPr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1635E110-7BAB-4C65-B078-8FCBC678D5D2}"/>
                </a:ext>
              </a:extLst>
            </p:cNvPr>
            <p:cNvSpPr/>
            <p:nvPr/>
          </p:nvSpPr>
          <p:spPr>
            <a:xfrm>
              <a:off x="5689697" y="2148396"/>
              <a:ext cx="1261316" cy="152290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0" name="Picture 2" descr="Image result for cartoon potted plant">
              <a:extLst>
                <a:ext uri="{FF2B5EF4-FFF2-40B4-BE49-F238E27FC236}">
                  <a16:creationId xmlns:a16="http://schemas.microsoft.com/office/drawing/2014/main" id="{7E976543-E630-4F83-8AB6-3D82B825C7D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87192" y="2233880"/>
              <a:ext cx="1119351" cy="1346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8312619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C54CBB-6938-4A46-9192-13B6BFA83969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0C80640-0690-4A53-91E7-A67B129D86F8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F0B7721-9257-4947-99AE-9754372587A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75DB866B-7967-4981-AAAC-CC81A297CAEB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A369F07F-FE08-46D9-B406-7057AA5A6A8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9DE4B1C-3881-40B3-916A-2C40137C328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cartoon foldable chair">
            <a:extLst>
              <a:ext uri="{FF2B5EF4-FFF2-40B4-BE49-F238E27FC236}">
                <a16:creationId xmlns:a16="http://schemas.microsoft.com/office/drawing/2014/main" id="{F1428694-1C54-4923-85EE-7C60A0B889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635113" y="3736729"/>
            <a:ext cx="1107939" cy="163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A83DCE8-04AA-4390-AEB3-EE08292759B1}"/>
              </a:ext>
            </a:extLst>
          </p:cNvPr>
          <p:cNvGrpSpPr/>
          <p:nvPr/>
        </p:nvGrpSpPr>
        <p:grpSpPr>
          <a:xfrm rot="21273084">
            <a:off x="9138324" y="2735647"/>
            <a:ext cx="576072" cy="667512"/>
            <a:chOff x="5418304" y="2286000"/>
            <a:chExt cx="1401896" cy="1895914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9D0919EB-4C40-4FF1-A380-9C208097F720}"/>
                </a:ext>
              </a:extLst>
            </p:cNvPr>
            <p:cNvSpPr/>
            <p:nvPr/>
          </p:nvSpPr>
          <p:spPr>
            <a:xfrm>
              <a:off x="5418304" y="2286000"/>
              <a:ext cx="1401896" cy="189591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 descr="Image result for cartoon foldable chair">
              <a:extLst>
                <a:ext uri="{FF2B5EF4-FFF2-40B4-BE49-F238E27FC236}">
                  <a16:creationId xmlns:a16="http://schemas.microsoft.com/office/drawing/2014/main" id="{C01EA1E5-E7D6-495C-A813-07EC48EFA3F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597960" y="2447662"/>
              <a:ext cx="1107939" cy="16397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B370C899-FA9B-455B-8CAA-4CA4321E1D90}"/>
              </a:ext>
            </a:extLst>
          </p:cNvPr>
          <p:cNvGrpSpPr/>
          <p:nvPr/>
        </p:nvGrpSpPr>
        <p:grpSpPr>
          <a:xfrm rot="20987938">
            <a:off x="5395052" y="2319557"/>
            <a:ext cx="1401896" cy="1895914"/>
            <a:chOff x="5418304" y="2286000"/>
            <a:chExt cx="1401896" cy="1895914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8C58E1B6-E674-4FF0-90DA-429901019E92}"/>
                </a:ext>
              </a:extLst>
            </p:cNvPr>
            <p:cNvSpPr/>
            <p:nvPr/>
          </p:nvSpPr>
          <p:spPr>
            <a:xfrm>
              <a:off x="5418304" y="2286000"/>
              <a:ext cx="1401896" cy="189591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 descr="Image result for cartoon foldable chair">
              <a:extLst>
                <a:ext uri="{FF2B5EF4-FFF2-40B4-BE49-F238E27FC236}">
                  <a16:creationId xmlns:a16="http://schemas.microsoft.com/office/drawing/2014/main" id="{939664E9-AAF4-45CB-A2C4-11AD7DA8799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597960" y="2447662"/>
              <a:ext cx="1107939" cy="16397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7042165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98C685C-BF42-457E-8DDB-88672D9B10A2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2B0ADD09-42A1-45C0-8DC5-F82468EA7942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D52401B-97BC-44B2-9279-F9A3EDC9E7D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A88870F3-F913-49D4-82A8-9A728E438984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45BCB02-5E5D-495F-BEB6-F156B488919E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C788C265-36F5-4504-BBE3-DF30AE150E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stack of books">
            <a:extLst>
              <a:ext uri="{FF2B5EF4-FFF2-40B4-BE49-F238E27FC236}">
                <a16:creationId xmlns:a16="http://schemas.microsoft.com/office/drawing/2014/main" id="{9F62B163-2595-4944-8078-1A407401905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12423" y="4595239"/>
            <a:ext cx="642954" cy="749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DA44D6AD-E5BE-413D-97A4-097CBAED4EDE}"/>
              </a:ext>
            </a:extLst>
          </p:cNvPr>
          <p:cNvGrpSpPr/>
          <p:nvPr/>
        </p:nvGrpSpPr>
        <p:grpSpPr>
          <a:xfrm rot="21254737">
            <a:off x="9119186" y="2831658"/>
            <a:ext cx="557784" cy="640080"/>
            <a:chOff x="5622063" y="2801435"/>
            <a:chExt cx="809010" cy="932155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96E6799-B504-46CC-B217-755F23E9486A}"/>
                </a:ext>
              </a:extLst>
            </p:cNvPr>
            <p:cNvSpPr/>
            <p:nvPr/>
          </p:nvSpPr>
          <p:spPr>
            <a:xfrm>
              <a:off x="5622063" y="2801435"/>
              <a:ext cx="809010" cy="9321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2" descr="Image result for stack of books">
              <a:extLst>
                <a:ext uri="{FF2B5EF4-FFF2-40B4-BE49-F238E27FC236}">
                  <a16:creationId xmlns:a16="http://schemas.microsoft.com/office/drawing/2014/main" id="{30AB134A-D916-46B0-BFBE-17891B7932E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5091" y="2892573"/>
              <a:ext cx="642954" cy="7498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A1C48FA-8B39-412D-9FC5-CB526C25349F}"/>
              </a:ext>
            </a:extLst>
          </p:cNvPr>
          <p:cNvGrpSpPr/>
          <p:nvPr/>
        </p:nvGrpSpPr>
        <p:grpSpPr>
          <a:xfrm rot="20748113">
            <a:off x="5691495" y="2801436"/>
            <a:ext cx="809010" cy="932155"/>
            <a:chOff x="5622063" y="2801435"/>
            <a:chExt cx="809010" cy="932155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63BED39E-FA4A-417A-B9F8-69994DF027C4}"/>
                </a:ext>
              </a:extLst>
            </p:cNvPr>
            <p:cNvSpPr/>
            <p:nvPr/>
          </p:nvSpPr>
          <p:spPr>
            <a:xfrm>
              <a:off x="5622063" y="2801435"/>
              <a:ext cx="809010" cy="9321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2" descr="Image result for stack of books">
              <a:extLst>
                <a:ext uri="{FF2B5EF4-FFF2-40B4-BE49-F238E27FC236}">
                  <a16:creationId xmlns:a16="http://schemas.microsoft.com/office/drawing/2014/main" id="{9F9CCA5E-0C51-4FE5-AF1A-7B7F7F842F8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5091" y="2892573"/>
              <a:ext cx="642954" cy="7498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16582446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ECB1ADF-E6B3-459B-BD22-60FAD889F57F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944A5A50-7258-47E8-95F3-DE368990B06E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9206278-32D7-407E-81EB-ADE154C7E5B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C3CCA74E-C2D4-4124-AD8F-A72C12F19C2E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2401EA1C-47FD-4F07-8ACF-C741AA5CC36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AD6EEA48-1E60-4BD8-BA1D-DD1B319DE20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6" descr="Image result for cinderblocks">
            <a:extLst>
              <a:ext uri="{FF2B5EF4-FFF2-40B4-BE49-F238E27FC236}">
                <a16:creationId xmlns:a16="http://schemas.microsoft.com/office/drawing/2014/main" id="{B1F3955C-4E52-4CEF-98C7-A8562360573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9210" y="4455326"/>
            <a:ext cx="1188321" cy="118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834D0316-5397-4C44-9E11-F26A9501AAD0}"/>
              </a:ext>
            </a:extLst>
          </p:cNvPr>
          <p:cNvGrpSpPr/>
          <p:nvPr/>
        </p:nvGrpSpPr>
        <p:grpSpPr>
          <a:xfrm rot="20655897">
            <a:off x="9089949" y="2986348"/>
            <a:ext cx="611522" cy="491307"/>
            <a:chOff x="5230741" y="2450235"/>
            <a:chExt cx="1458745" cy="125175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2E28F39-8C45-4173-9FF7-41B4AE41EF27}"/>
                </a:ext>
              </a:extLst>
            </p:cNvPr>
            <p:cNvSpPr/>
            <p:nvPr/>
          </p:nvSpPr>
          <p:spPr>
            <a:xfrm>
              <a:off x="5230741" y="2450235"/>
              <a:ext cx="1458745" cy="125175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4" name="Picture 6" descr="Image result for cinderblocks">
              <a:extLst>
                <a:ext uri="{FF2B5EF4-FFF2-40B4-BE49-F238E27FC236}">
                  <a16:creationId xmlns:a16="http://schemas.microsoft.com/office/drawing/2014/main" id="{1141DC48-1D3E-464C-9873-E1EC1DE5A1A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4021" y="2450235"/>
              <a:ext cx="1188321" cy="1188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9DE16C88-35D6-41B7-9464-2D607617FC27}"/>
              </a:ext>
            </a:extLst>
          </p:cNvPr>
          <p:cNvGrpSpPr/>
          <p:nvPr/>
        </p:nvGrpSpPr>
        <p:grpSpPr>
          <a:xfrm rot="20655897">
            <a:off x="5366628" y="2641637"/>
            <a:ext cx="1458745" cy="1251753"/>
            <a:chOff x="5230741" y="2450235"/>
            <a:chExt cx="1458745" cy="125175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F7CC216-ECEF-4D7D-A689-194FD810C056}"/>
                </a:ext>
              </a:extLst>
            </p:cNvPr>
            <p:cNvSpPr/>
            <p:nvPr/>
          </p:nvSpPr>
          <p:spPr>
            <a:xfrm>
              <a:off x="5230741" y="2450235"/>
              <a:ext cx="1458745" cy="125175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7" name="Picture 6" descr="Image result for cinderblocks">
              <a:extLst>
                <a:ext uri="{FF2B5EF4-FFF2-40B4-BE49-F238E27FC236}">
                  <a16:creationId xmlns:a16="http://schemas.microsoft.com/office/drawing/2014/main" id="{4E9FAE67-8911-4821-ADFE-6ED2E2CF1C2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4021" y="2450235"/>
              <a:ext cx="1188321" cy="1188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2546492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279EF5C0-878F-449F-A117-53222F185F63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6D6C4141-6CEE-476B-92E0-B165D4094BE1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18769DA-D8F1-477B-A6E3-54C855F75D5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0D9CD0F2-32E4-4BFD-BD2C-C1EFACE25129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7F3A6E36-9215-4903-92F4-5D6D3C3B1BB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2529614-2BE0-4AE0-9291-A43D349B18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sp>
        <p:nvSpPr>
          <p:cNvPr id="11" name="Rectangle 10">
            <a:extLst>
              <a:ext uri="{FF2B5EF4-FFF2-40B4-BE49-F238E27FC236}">
                <a16:creationId xmlns:a16="http://schemas.microsoft.com/office/drawing/2014/main" id="{B6F6DD46-C30D-43EF-8FD8-60877CA72FC3}"/>
              </a:ext>
            </a:extLst>
          </p:cNvPr>
          <p:cNvSpPr/>
          <p:nvPr/>
        </p:nvSpPr>
        <p:spPr>
          <a:xfrm rot="21407417" flipV="1">
            <a:off x="2257235" y="3449037"/>
            <a:ext cx="1775828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930E21B8-B70E-4ED9-907E-BAEE8ED92B3C}"/>
              </a:ext>
            </a:extLst>
          </p:cNvPr>
          <p:cNvGrpSpPr/>
          <p:nvPr/>
        </p:nvGrpSpPr>
        <p:grpSpPr>
          <a:xfrm rot="21177129">
            <a:off x="9164543" y="2884325"/>
            <a:ext cx="447046" cy="450772"/>
            <a:chOff x="5511375" y="1381537"/>
            <a:chExt cx="925894" cy="99391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70CB6B55-C3F6-4566-B08F-1CFEEA38E9A0}"/>
                </a:ext>
              </a:extLst>
            </p:cNvPr>
            <p:cNvSpPr/>
            <p:nvPr/>
          </p:nvSpPr>
          <p:spPr>
            <a:xfrm>
              <a:off x="5511375" y="1381537"/>
              <a:ext cx="925894" cy="99391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3DA38FD2-3B13-48BB-AE14-27F6AC0A7DC3}"/>
                </a:ext>
              </a:extLst>
            </p:cNvPr>
            <p:cNvSpPr/>
            <p:nvPr/>
          </p:nvSpPr>
          <p:spPr>
            <a:xfrm rot="21407417" flipV="1">
              <a:off x="5643173" y="1842525"/>
              <a:ext cx="662297" cy="71936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C1320A37-E25A-4B22-B213-14F44318B7AD}"/>
              </a:ext>
            </a:extLst>
          </p:cNvPr>
          <p:cNvGrpSpPr/>
          <p:nvPr/>
        </p:nvGrpSpPr>
        <p:grpSpPr>
          <a:xfrm rot="20518083">
            <a:off x="5633053" y="2932043"/>
            <a:ext cx="925894" cy="993913"/>
            <a:chOff x="5511375" y="1381537"/>
            <a:chExt cx="925894" cy="993913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71C617C5-BF86-42D1-BF0B-453EADBEEEE6}"/>
                </a:ext>
              </a:extLst>
            </p:cNvPr>
            <p:cNvSpPr/>
            <p:nvPr/>
          </p:nvSpPr>
          <p:spPr>
            <a:xfrm>
              <a:off x="5511375" y="1381537"/>
              <a:ext cx="925894" cy="99391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E59773BC-C95C-4D0E-930A-58E547894455}"/>
                </a:ext>
              </a:extLst>
            </p:cNvPr>
            <p:cNvSpPr/>
            <p:nvPr/>
          </p:nvSpPr>
          <p:spPr>
            <a:xfrm rot="21407417" flipV="1">
              <a:off x="5643173" y="1842525"/>
              <a:ext cx="662297" cy="71936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57969203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" name="Group 34">
            <a:extLst>
              <a:ext uri="{FF2B5EF4-FFF2-40B4-BE49-F238E27FC236}">
                <a16:creationId xmlns:a16="http://schemas.microsoft.com/office/drawing/2014/main" id="{BA769D56-81CF-4AFA-AA44-D892EDBC71AD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3CAC6FBA-7374-411D-8BA5-6A0A1FBD0A4B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AAAEDBAF-DDB7-43E5-BD78-D0C3F7073E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4" name="Group 3">
            <a:extLst>
              <a:ext uri="{FF2B5EF4-FFF2-40B4-BE49-F238E27FC236}">
                <a16:creationId xmlns:a16="http://schemas.microsoft.com/office/drawing/2014/main" id="{E92D8064-7A1B-49D3-8F74-CCFCA39E4325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AD0C705-42ED-4A77-90BB-5590ADCBC974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C9F10B5-DE6A-4D91-912F-DD8E01C4CA6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9F5CCB9-1077-49CB-8813-FA69475CE789}"/>
              </a:ext>
            </a:extLst>
          </p:cNvPr>
          <p:cNvGrpSpPr/>
          <p:nvPr/>
        </p:nvGrpSpPr>
        <p:grpSpPr>
          <a:xfrm>
            <a:off x="2595177" y="1696116"/>
            <a:ext cx="466471" cy="2133311"/>
            <a:chOff x="1709889" y="2409498"/>
            <a:chExt cx="466471" cy="2133311"/>
          </a:xfrm>
        </p:grpSpPr>
        <p:pic>
          <p:nvPicPr>
            <p:cNvPr id="14" name="Picture 2" descr="Image result for ruler">
              <a:extLst>
                <a:ext uri="{FF2B5EF4-FFF2-40B4-BE49-F238E27FC236}">
                  <a16:creationId xmlns:a16="http://schemas.microsoft.com/office/drawing/2014/main" id="{7FC0BD40-B10F-4084-93D6-3750051EAED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5" name="Picture 2" descr="Image result for ruler">
              <a:extLst>
                <a:ext uri="{FF2B5EF4-FFF2-40B4-BE49-F238E27FC236}">
                  <a16:creationId xmlns:a16="http://schemas.microsoft.com/office/drawing/2014/main" id="{37698C7F-947B-4E5F-A67A-C383090723C8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2" descr="Image result for ruler">
              <a:extLst>
                <a:ext uri="{FF2B5EF4-FFF2-40B4-BE49-F238E27FC236}">
                  <a16:creationId xmlns:a16="http://schemas.microsoft.com/office/drawing/2014/main" id="{5EC6A317-979C-45CC-8C50-6F9895E9E7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BF90C828-4EED-424D-8FE9-282E3BA3A04A}"/>
              </a:ext>
            </a:extLst>
          </p:cNvPr>
          <p:cNvGrpSpPr/>
          <p:nvPr/>
        </p:nvGrpSpPr>
        <p:grpSpPr>
          <a:xfrm>
            <a:off x="2898188" y="1696116"/>
            <a:ext cx="466471" cy="2133311"/>
            <a:chOff x="1709889" y="2409498"/>
            <a:chExt cx="466471" cy="2133311"/>
          </a:xfrm>
        </p:grpSpPr>
        <p:pic>
          <p:nvPicPr>
            <p:cNvPr id="18" name="Picture 2" descr="Image result for ruler">
              <a:extLst>
                <a:ext uri="{FF2B5EF4-FFF2-40B4-BE49-F238E27FC236}">
                  <a16:creationId xmlns:a16="http://schemas.microsoft.com/office/drawing/2014/main" id="{5A03E978-D385-40AE-AE15-860294E285BB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9" name="Picture 2" descr="Image result for ruler">
              <a:extLst>
                <a:ext uri="{FF2B5EF4-FFF2-40B4-BE49-F238E27FC236}">
                  <a16:creationId xmlns:a16="http://schemas.microsoft.com/office/drawing/2014/main" id="{9E482A00-3CFF-4944-A4E2-726ED1BAEAD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0" name="Picture 2" descr="Image result for ruler">
              <a:extLst>
                <a:ext uri="{FF2B5EF4-FFF2-40B4-BE49-F238E27FC236}">
                  <a16:creationId xmlns:a16="http://schemas.microsoft.com/office/drawing/2014/main" id="{199E2444-145C-4669-BDF5-45D01E7387A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1B471E8-9FA4-4D84-8C51-CC40AE4FD08A}"/>
              </a:ext>
            </a:extLst>
          </p:cNvPr>
          <p:cNvGrpSpPr/>
          <p:nvPr/>
        </p:nvGrpSpPr>
        <p:grpSpPr>
          <a:xfrm>
            <a:off x="3202147" y="1695891"/>
            <a:ext cx="466471" cy="2133311"/>
            <a:chOff x="1709889" y="2409498"/>
            <a:chExt cx="466471" cy="2133311"/>
          </a:xfrm>
        </p:grpSpPr>
        <p:pic>
          <p:nvPicPr>
            <p:cNvPr id="22" name="Picture 2" descr="Image result for ruler">
              <a:extLst>
                <a:ext uri="{FF2B5EF4-FFF2-40B4-BE49-F238E27FC236}">
                  <a16:creationId xmlns:a16="http://schemas.microsoft.com/office/drawing/2014/main" id="{7FDCB199-C44E-4D9D-8D21-BEEC99FAC0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3" name="Picture 2" descr="Image result for ruler">
              <a:extLst>
                <a:ext uri="{FF2B5EF4-FFF2-40B4-BE49-F238E27FC236}">
                  <a16:creationId xmlns:a16="http://schemas.microsoft.com/office/drawing/2014/main" id="{4AD6988D-378E-4B20-B422-D6A8E8DB245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4" name="Picture 2" descr="Image result for ruler">
              <a:extLst>
                <a:ext uri="{FF2B5EF4-FFF2-40B4-BE49-F238E27FC236}">
                  <a16:creationId xmlns:a16="http://schemas.microsoft.com/office/drawing/2014/main" id="{92351C0E-33D1-4726-A9B7-D86B2AEC094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4" name="Rectangle 33">
            <a:extLst>
              <a:ext uri="{FF2B5EF4-FFF2-40B4-BE49-F238E27FC236}">
                <a16:creationId xmlns:a16="http://schemas.microsoft.com/office/drawing/2014/main" id="{2E1A8D93-F678-462A-9E3F-EAECC2738F34}"/>
              </a:ext>
            </a:extLst>
          </p:cNvPr>
          <p:cNvSpPr/>
          <p:nvPr/>
        </p:nvSpPr>
        <p:spPr>
          <a:xfrm rot="214005">
            <a:off x="2574070" y="1710294"/>
            <a:ext cx="1134779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98" name="Group 97">
            <a:extLst>
              <a:ext uri="{FF2B5EF4-FFF2-40B4-BE49-F238E27FC236}">
                <a16:creationId xmlns:a16="http://schemas.microsoft.com/office/drawing/2014/main" id="{9BC35729-04B2-4942-9348-E0C61BBBB244}"/>
              </a:ext>
            </a:extLst>
          </p:cNvPr>
          <p:cNvGrpSpPr/>
          <p:nvPr/>
        </p:nvGrpSpPr>
        <p:grpSpPr>
          <a:xfrm rot="20881251">
            <a:off x="5387272" y="2173683"/>
            <a:ext cx="1420782" cy="2510633"/>
            <a:chOff x="5300247" y="1857181"/>
            <a:chExt cx="1420782" cy="2510633"/>
          </a:xfrm>
        </p:grpSpPr>
        <p:sp>
          <p:nvSpPr>
            <p:cNvPr id="99" name="Rectangle 98">
              <a:extLst>
                <a:ext uri="{FF2B5EF4-FFF2-40B4-BE49-F238E27FC236}">
                  <a16:creationId xmlns:a16="http://schemas.microsoft.com/office/drawing/2014/main" id="{D6E3AA9D-5AA7-4EAA-8331-DE84099A44DC}"/>
                </a:ext>
              </a:extLst>
            </p:cNvPr>
            <p:cNvSpPr/>
            <p:nvPr/>
          </p:nvSpPr>
          <p:spPr>
            <a:xfrm>
              <a:off x="5300247" y="1857181"/>
              <a:ext cx="1420782" cy="25106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100" name="Group 99">
              <a:extLst>
                <a:ext uri="{FF2B5EF4-FFF2-40B4-BE49-F238E27FC236}">
                  <a16:creationId xmlns:a16="http://schemas.microsoft.com/office/drawing/2014/main" id="{2350917F-6B30-4CBD-9A6D-D1FC389A8EB3}"/>
                </a:ext>
              </a:extLst>
            </p:cNvPr>
            <p:cNvGrpSpPr/>
            <p:nvPr/>
          </p:nvGrpSpPr>
          <p:grpSpPr>
            <a:xfrm>
              <a:off x="5456573" y="2063429"/>
              <a:ext cx="466471" cy="2133311"/>
              <a:chOff x="1709889" y="2409498"/>
              <a:chExt cx="466471" cy="2133311"/>
            </a:xfrm>
          </p:grpSpPr>
          <p:pic>
            <p:nvPicPr>
              <p:cNvPr id="110" name="Picture 2" descr="Image result for ruler">
                <a:extLst>
                  <a:ext uri="{FF2B5EF4-FFF2-40B4-BE49-F238E27FC236}">
                    <a16:creationId xmlns:a16="http://schemas.microsoft.com/office/drawing/2014/main" id="{D317BF1B-2C5C-4985-8A62-EAAB7D0AF24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62407" y="3928856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1" name="Picture 2" descr="Image result for ruler">
                <a:extLst>
                  <a:ext uri="{FF2B5EF4-FFF2-40B4-BE49-F238E27FC236}">
                    <a16:creationId xmlns:a16="http://schemas.microsoft.com/office/drawing/2014/main" id="{199AAF6C-6F88-4BBA-8EFA-3A72DFE2299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8962" y="3246139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2" name="Picture 2" descr="Image result for ruler">
                <a:extLst>
                  <a:ext uri="{FF2B5EF4-FFF2-40B4-BE49-F238E27FC236}">
                    <a16:creationId xmlns:a16="http://schemas.microsoft.com/office/drawing/2014/main" id="{01CE1F9B-7CD5-421C-B24A-1DDF54895EB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5517" y="2563870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1" name="Group 100">
              <a:extLst>
                <a:ext uri="{FF2B5EF4-FFF2-40B4-BE49-F238E27FC236}">
                  <a16:creationId xmlns:a16="http://schemas.microsoft.com/office/drawing/2014/main" id="{F0722EC8-FDD2-4241-820C-8BC41272AD1B}"/>
                </a:ext>
              </a:extLst>
            </p:cNvPr>
            <p:cNvGrpSpPr/>
            <p:nvPr/>
          </p:nvGrpSpPr>
          <p:grpSpPr>
            <a:xfrm>
              <a:off x="5759584" y="2063429"/>
              <a:ext cx="466471" cy="2133311"/>
              <a:chOff x="1709889" y="2409498"/>
              <a:chExt cx="466471" cy="2133311"/>
            </a:xfrm>
          </p:grpSpPr>
          <p:pic>
            <p:nvPicPr>
              <p:cNvPr id="107" name="Picture 2" descr="Image result for ruler">
                <a:extLst>
                  <a:ext uri="{FF2B5EF4-FFF2-40B4-BE49-F238E27FC236}">
                    <a16:creationId xmlns:a16="http://schemas.microsoft.com/office/drawing/2014/main" id="{ADF4E990-EF23-4F4A-A521-FA3450A996A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62407" y="3928856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8" name="Picture 2" descr="Image result for ruler">
                <a:extLst>
                  <a:ext uri="{FF2B5EF4-FFF2-40B4-BE49-F238E27FC236}">
                    <a16:creationId xmlns:a16="http://schemas.microsoft.com/office/drawing/2014/main" id="{2EC1B008-BD40-420B-A6F0-89C9E0BDE46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8962" y="3246139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9" name="Picture 2" descr="Image result for ruler">
                <a:extLst>
                  <a:ext uri="{FF2B5EF4-FFF2-40B4-BE49-F238E27FC236}">
                    <a16:creationId xmlns:a16="http://schemas.microsoft.com/office/drawing/2014/main" id="{F3711AFC-E571-4D54-A103-0A75A51454D7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5517" y="2563870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102" name="Group 101">
              <a:extLst>
                <a:ext uri="{FF2B5EF4-FFF2-40B4-BE49-F238E27FC236}">
                  <a16:creationId xmlns:a16="http://schemas.microsoft.com/office/drawing/2014/main" id="{901CC10D-5FB9-43E4-BF0E-057608EA45D0}"/>
                </a:ext>
              </a:extLst>
            </p:cNvPr>
            <p:cNvGrpSpPr/>
            <p:nvPr/>
          </p:nvGrpSpPr>
          <p:grpSpPr>
            <a:xfrm>
              <a:off x="6063543" y="2063204"/>
              <a:ext cx="466471" cy="2133311"/>
              <a:chOff x="1709889" y="2409498"/>
              <a:chExt cx="466471" cy="2133311"/>
            </a:xfrm>
          </p:grpSpPr>
          <p:pic>
            <p:nvPicPr>
              <p:cNvPr id="104" name="Picture 2" descr="Image result for ruler">
                <a:extLst>
                  <a:ext uri="{FF2B5EF4-FFF2-40B4-BE49-F238E27FC236}">
                    <a16:creationId xmlns:a16="http://schemas.microsoft.com/office/drawing/2014/main" id="{F5417F06-BCA3-4332-9301-18C29E8C3C5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62407" y="3928856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5" name="Picture 2" descr="Image result for ruler">
                <a:extLst>
                  <a:ext uri="{FF2B5EF4-FFF2-40B4-BE49-F238E27FC236}">
                    <a16:creationId xmlns:a16="http://schemas.microsoft.com/office/drawing/2014/main" id="{3D5278BB-6C74-46AD-BF07-D24502F2778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8962" y="3246139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06" name="Picture 2" descr="Image result for ruler">
                <a:extLst>
                  <a:ext uri="{FF2B5EF4-FFF2-40B4-BE49-F238E27FC236}">
                    <a16:creationId xmlns:a16="http://schemas.microsoft.com/office/drawing/2014/main" id="{94B39BEA-2CB6-4480-9352-48F87E8365D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5517" y="2563870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03" name="Rectangle 102">
              <a:extLst>
                <a:ext uri="{FF2B5EF4-FFF2-40B4-BE49-F238E27FC236}">
                  <a16:creationId xmlns:a16="http://schemas.microsoft.com/office/drawing/2014/main" id="{FB68F18C-44B2-41DB-ABFB-162EFAA4E130}"/>
                </a:ext>
              </a:extLst>
            </p:cNvPr>
            <p:cNvSpPr/>
            <p:nvPr/>
          </p:nvSpPr>
          <p:spPr>
            <a:xfrm rot="214005">
              <a:off x="5448355" y="2069114"/>
              <a:ext cx="1134779" cy="45719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51" name="Group 50">
            <a:extLst>
              <a:ext uri="{FF2B5EF4-FFF2-40B4-BE49-F238E27FC236}">
                <a16:creationId xmlns:a16="http://schemas.microsoft.com/office/drawing/2014/main" id="{1AB92BCD-61E6-46E0-A84A-B23E806A3180}"/>
              </a:ext>
            </a:extLst>
          </p:cNvPr>
          <p:cNvGrpSpPr>
            <a:grpSpLocks noChangeAspect="1"/>
          </p:cNvGrpSpPr>
          <p:nvPr/>
        </p:nvGrpSpPr>
        <p:grpSpPr>
          <a:xfrm rot="21180833">
            <a:off x="9055690" y="2617063"/>
            <a:ext cx="558217" cy="986413"/>
            <a:chOff x="5300247" y="1857181"/>
            <a:chExt cx="1420782" cy="2510633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AA899CF1-0128-4154-A876-F5587AC557E3}"/>
                </a:ext>
              </a:extLst>
            </p:cNvPr>
            <p:cNvSpPr/>
            <p:nvPr/>
          </p:nvSpPr>
          <p:spPr>
            <a:xfrm>
              <a:off x="5300247" y="1857181"/>
              <a:ext cx="1420782" cy="25106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3" name="Group 52">
              <a:extLst>
                <a:ext uri="{FF2B5EF4-FFF2-40B4-BE49-F238E27FC236}">
                  <a16:creationId xmlns:a16="http://schemas.microsoft.com/office/drawing/2014/main" id="{02246FC7-2AE1-44C0-90AB-14851C781932}"/>
                </a:ext>
              </a:extLst>
            </p:cNvPr>
            <p:cNvGrpSpPr/>
            <p:nvPr/>
          </p:nvGrpSpPr>
          <p:grpSpPr>
            <a:xfrm>
              <a:off x="5456573" y="2063429"/>
              <a:ext cx="466471" cy="2133311"/>
              <a:chOff x="1709889" y="2409498"/>
              <a:chExt cx="466471" cy="2133311"/>
            </a:xfrm>
          </p:grpSpPr>
          <p:pic>
            <p:nvPicPr>
              <p:cNvPr id="63" name="Picture 2" descr="Image result for ruler">
                <a:extLst>
                  <a:ext uri="{FF2B5EF4-FFF2-40B4-BE49-F238E27FC236}">
                    <a16:creationId xmlns:a16="http://schemas.microsoft.com/office/drawing/2014/main" id="{D4295F13-DC1C-4960-B646-DC862284F88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62407" y="3928856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4" name="Picture 2" descr="Image result for ruler">
                <a:extLst>
                  <a:ext uri="{FF2B5EF4-FFF2-40B4-BE49-F238E27FC236}">
                    <a16:creationId xmlns:a16="http://schemas.microsoft.com/office/drawing/2014/main" id="{F30D1D7B-57FD-43E2-92F2-A5A7774FFDF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8962" y="3246139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5" name="Picture 2" descr="Image result for ruler">
                <a:extLst>
                  <a:ext uri="{FF2B5EF4-FFF2-40B4-BE49-F238E27FC236}">
                    <a16:creationId xmlns:a16="http://schemas.microsoft.com/office/drawing/2014/main" id="{39F72CB6-DBF7-4CB7-880C-D282FDD868E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5517" y="2563870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54" name="Group 53">
              <a:extLst>
                <a:ext uri="{FF2B5EF4-FFF2-40B4-BE49-F238E27FC236}">
                  <a16:creationId xmlns:a16="http://schemas.microsoft.com/office/drawing/2014/main" id="{D106DFCC-DF00-4B2F-90AE-EF19D5E33079}"/>
                </a:ext>
              </a:extLst>
            </p:cNvPr>
            <p:cNvGrpSpPr/>
            <p:nvPr/>
          </p:nvGrpSpPr>
          <p:grpSpPr>
            <a:xfrm>
              <a:off x="5759584" y="2063429"/>
              <a:ext cx="466471" cy="2133311"/>
              <a:chOff x="1709889" y="2409498"/>
              <a:chExt cx="466471" cy="2133311"/>
            </a:xfrm>
          </p:grpSpPr>
          <p:pic>
            <p:nvPicPr>
              <p:cNvPr id="60" name="Picture 2" descr="Image result for ruler">
                <a:extLst>
                  <a:ext uri="{FF2B5EF4-FFF2-40B4-BE49-F238E27FC236}">
                    <a16:creationId xmlns:a16="http://schemas.microsoft.com/office/drawing/2014/main" id="{BC909AAA-5317-4874-8789-1FC18DB061F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62407" y="3928856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1" name="Picture 2" descr="Image result for ruler">
                <a:extLst>
                  <a:ext uri="{FF2B5EF4-FFF2-40B4-BE49-F238E27FC236}">
                    <a16:creationId xmlns:a16="http://schemas.microsoft.com/office/drawing/2014/main" id="{1684C0F3-B507-4A2A-8478-6775C1C34E1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8962" y="3246139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62" name="Picture 2" descr="Image result for ruler">
                <a:extLst>
                  <a:ext uri="{FF2B5EF4-FFF2-40B4-BE49-F238E27FC236}">
                    <a16:creationId xmlns:a16="http://schemas.microsoft.com/office/drawing/2014/main" id="{C432A927-1AF1-472E-86EE-D065908FF69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5517" y="2563870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55" name="Group 54">
              <a:extLst>
                <a:ext uri="{FF2B5EF4-FFF2-40B4-BE49-F238E27FC236}">
                  <a16:creationId xmlns:a16="http://schemas.microsoft.com/office/drawing/2014/main" id="{006FD86C-765E-4E7B-B68C-7D5D8EB74B31}"/>
                </a:ext>
              </a:extLst>
            </p:cNvPr>
            <p:cNvGrpSpPr/>
            <p:nvPr/>
          </p:nvGrpSpPr>
          <p:grpSpPr>
            <a:xfrm>
              <a:off x="6063543" y="2063204"/>
              <a:ext cx="466471" cy="2133311"/>
              <a:chOff x="1709889" y="2409498"/>
              <a:chExt cx="466471" cy="2133311"/>
            </a:xfrm>
          </p:grpSpPr>
          <p:pic>
            <p:nvPicPr>
              <p:cNvPr id="57" name="Picture 2" descr="Image result for ruler">
                <a:extLst>
                  <a:ext uri="{FF2B5EF4-FFF2-40B4-BE49-F238E27FC236}">
                    <a16:creationId xmlns:a16="http://schemas.microsoft.com/office/drawing/2014/main" id="{D76E960E-15B3-4183-9D55-2810DE28E07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62407" y="3928856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8" name="Picture 2" descr="Image result for ruler">
                <a:extLst>
                  <a:ext uri="{FF2B5EF4-FFF2-40B4-BE49-F238E27FC236}">
                    <a16:creationId xmlns:a16="http://schemas.microsoft.com/office/drawing/2014/main" id="{C0E49586-E115-4B88-943F-0661D4555CF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8962" y="3246139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9" name="Picture 2" descr="Image result for ruler">
                <a:extLst>
                  <a:ext uri="{FF2B5EF4-FFF2-40B4-BE49-F238E27FC236}">
                    <a16:creationId xmlns:a16="http://schemas.microsoft.com/office/drawing/2014/main" id="{67427C85-3B9E-4F5C-83C3-DE76645AF91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5517" y="2563870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56" name="Rectangle 55">
              <a:extLst>
                <a:ext uri="{FF2B5EF4-FFF2-40B4-BE49-F238E27FC236}">
                  <a16:creationId xmlns:a16="http://schemas.microsoft.com/office/drawing/2014/main" id="{7615444C-4EF1-40ED-BCE9-14CA3419AB76}"/>
                </a:ext>
              </a:extLst>
            </p:cNvPr>
            <p:cNvSpPr/>
            <p:nvPr/>
          </p:nvSpPr>
          <p:spPr>
            <a:xfrm rot="214005">
              <a:off x="5448355" y="2069114"/>
              <a:ext cx="1134779" cy="45719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67597438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FEB205D-96FB-4382-84BF-1D34FBCEB824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093B109-46D6-4845-8F35-8CD33A4BD8CD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C293ADB-5F44-43C5-82C7-7FAAD221A29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BB9D43D8-AFBE-428D-BDE8-79DFF58B7FCA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F5E66A8C-822C-4B99-89FF-8F2B13D304F8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211FAC7-2F4A-442C-BA24-4BC0B8D859E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1" name="Picture 2" descr="Image result for hat drawing">
            <a:extLst>
              <a:ext uri="{FF2B5EF4-FFF2-40B4-BE49-F238E27FC236}">
                <a16:creationId xmlns:a16="http://schemas.microsoft.com/office/drawing/2014/main" id="{2B2F10BA-A254-41D2-8561-993A49FE3B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4568716">
            <a:off x="3536485" y="3575947"/>
            <a:ext cx="692853" cy="474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C6DCE6CE-7D7E-4FE7-BEAE-E192037F6850}"/>
              </a:ext>
            </a:extLst>
          </p:cNvPr>
          <p:cNvGrpSpPr/>
          <p:nvPr/>
        </p:nvGrpSpPr>
        <p:grpSpPr>
          <a:xfrm rot="20450761">
            <a:off x="5451016" y="2603376"/>
            <a:ext cx="1289968" cy="1651247"/>
            <a:chOff x="5371802" y="798990"/>
            <a:chExt cx="1289968" cy="1651247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238A866D-A38A-435C-B1A4-E45E59C392B6}"/>
                </a:ext>
              </a:extLst>
            </p:cNvPr>
            <p:cNvSpPr/>
            <p:nvPr/>
          </p:nvSpPr>
          <p:spPr>
            <a:xfrm>
              <a:off x="5371802" y="798990"/>
              <a:ext cx="1289968" cy="1651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" descr="Image result for hat drawing">
              <a:extLst>
                <a:ext uri="{FF2B5EF4-FFF2-40B4-BE49-F238E27FC236}">
                  <a16:creationId xmlns:a16="http://schemas.microsoft.com/office/drawing/2014/main" id="{9ABD2CD2-2746-4C00-BC93-63C21EEC48C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355943">
              <a:off x="5532994" y="1292976"/>
              <a:ext cx="967583" cy="6632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27D5812A-D693-4153-BD60-889EB7B699FD}"/>
              </a:ext>
            </a:extLst>
          </p:cNvPr>
          <p:cNvGrpSpPr/>
          <p:nvPr/>
        </p:nvGrpSpPr>
        <p:grpSpPr>
          <a:xfrm rot="21208195">
            <a:off x="9026939" y="2614551"/>
            <a:ext cx="633474" cy="828304"/>
            <a:chOff x="5371802" y="798990"/>
            <a:chExt cx="1289968" cy="1651247"/>
          </a:xfrm>
        </p:grpSpPr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A010F08E-EF56-42E5-AC98-B92ACFBF77AE}"/>
                </a:ext>
              </a:extLst>
            </p:cNvPr>
            <p:cNvSpPr/>
            <p:nvPr/>
          </p:nvSpPr>
          <p:spPr>
            <a:xfrm>
              <a:off x="5371802" y="798990"/>
              <a:ext cx="1289968" cy="1651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4" name="Picture 2" descr="Image result for hat drawing">
              <a:extLst>
                <a:ext uri="{FF2B5EF4-FFF2-40B4-BE49-F238E27FC236}">
                  <a16:creationId xmlns:a16="http://schemas.microsoft.com/office/drawing/2014/main" id="{4AC2BB5B-541F-4FA6-9243-F698A4E1693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355943">
              <a:off x="5532994" y="1292976"/>
              <a:ext cx="967583" cy="6632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03923189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B507727-C56C-401E-BECA-FEBD4AD85C46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CDC6BBEF-CFBA-4134-BAEB-7382992E4807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D35AC01-2036-45EE-9716-1C7E4E3C3E0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7" name="Group 6">
            <a:extLst>
              <a:ext uri="{FF2B5EF4-FFF2-40B4-BE49-F238E27FC236}">
                <a16:creationId xmlns:a16="http://schemas.microsoft.com/office/drawing/2014/main" id="{5AC7FD76-1A35-4966-BF05-8953D25A0D22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9F575593-7A31-49AA-87F9-434B5990C8BE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70DA444B-FC5B-491B-8434-9879A3AD4C7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0" name="Picture 2" descr="Image result for fish bowl">
            <a:extLst>
              <a:ext uri="{FF2B5EF4-FFF2-40B4-BE49-F238E27FC236}">
                <a16:creationId xmlns:a16="http://schemas.microsoft.com/office/drawing/2014/main" id="{2EBA530A-4AA3-4FE4-A6FE-6B220BD2B38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5731" y="3147645"/>
            <a:ext cx="626897" cy="539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AEAC821-945C-438F-8C0F-67CCA0E684ED}"/>
              </a:ext>
            </a:extLst>
          </p:cNvPr>
          <p:cNvCxnSpPr>
            <a:cxnSpLocks/>
            <a:endCxn id="10" idx="0"/>
          </p:cNvCxnSpPr>
          <p:nvPr/>
        </p:nvCxnSpPr>
        <p:spPr>
          <a:xfrm>
            <a:off x="3149180" y="1747553"/>
            <a:ext cx="0" cy="1400092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Arc 11">
            <a:extLst>
              <a:ext uri="{FF2B5EF4-FFF2-40B4-BE49-F238E27FC236}">
                <a16:creationId xmlns:a16="http://schemas.microsoft.com/office/drawing/2014/main" id="{B351C9E2-3658-49FE-8298-07CFCFFEF9E0}"/>
              </a:ext>
            </a:extLst>
          </p:cNvPr>
          <p:cNvSpPr/>
          <p:nvPr/>
        </p:nvSpPr>
        <p:spPr>
          <a:xfrm rot="8384572">
            <a:off x="2931069" y="2870626"/>
            <a:ext cx="501192" cy="399443"/>
          </a:xfrm>
          <a:prstGeom prst="arc">
            <a:avLst>
              <a:gd name="adj1" fmla="val 16200000"/>
              <a:gd name="adj2" fmla="val 82047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3" name="Picture 6" descr="Image result for thumbtack">
            <a:extLst>
              <a:ext uri="{FF2B5EF4-FFF2-40B4-BE49-F238E27FC236}">
                <a16:creationId xmlns:a16="http://schemas.microsoft.com/office/drawing/2014/main" id="{CA65D2C5-54E0-4185-87BA-187B5779EDE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66496">
            <a:off x="3107559" y="1581192"/>
            <a:ext cx="211914" cy="21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CCAE4F1C-72F5-4A41-9EEB-1D2E3BF7769E}"/>
              </a:ext>
            </a:extLst>
          </p:cNvPr>
          <p:cNvGrpSpPr/>
          <p:nvPr/>
        </p:nvGrpSpPr>
        <p:grpSpPr>
          <a:xfrm rot="20537662">
            <a:off x="5249149" y="1929285"/>
            <a:ext cx="1693702" cy="2676457"/>
            <a:chOff x="5087924" y="1626612"/>
            <a:chExt cx="1693702" cy="2676457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EFC0F730-610E-4B68-A936-95A4A0268D80}"/>
                </a:ext>
              </a:extLst>
            </p:cNvPr>
            <p:cNvSpPr/>
            <p:nvPr/>
          </p:nvSpPr>
          <p:spPr>
            <a:xfrm>
              <a:off x="5087924" y="1626612"/>
              <a:ext cx="1693702" cy="26764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2" descr="Image result for fish bowl">
              <a:extLst>
                <a:ext uri="{FF2B5EF4-FFF2-40B4-BE49-F238E27FC236}">
                  <a16:creationId xmlns:a16="http://schemas.microsoft.com/office/drawing/2014/main" id="{AB672D2B-1C57-48B5-ADF3-251250633B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31402" y="3429000"/>
              <a:ext cx="626897" cy="5391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43F4F0BC-C272-42A1-8AA5-9E3AACAD6A8D}"/>
                </a:ext>
              </a:extLst>
            </p:cNvPr>
            <p:cNvCxnSpPr>
              <a:cxnSpLocks/>
              <a:endCxn id="26" idx="0"/>
            </p:cNvCxnSpPr>
            <p:nvPr/>
          </p:nvCxnSpPr>
          <p:spPr>
            <a:xfrm>
              <a:off x="5944851" y="2028908"/>
              <a:ext cx="0" cy="1400092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8" name="Picture 6" descr="Image result for thumbtack">
              <a:extLst>
                <a:ext uri="{FF2B5EF4-FFF2-40B4-BE49-F238E27FC236}">
                  <a16:creationId xmlns:a16="http://schemas.microsoft.com/office/drawing/2014/main" id="{6EB661C7-0AAE-425D-AB83-4798C08A90E3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366496">
              <a:off x="5903230" y="1862547"/>
              <a:ext cx="211914" cy="2119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2D71AB0C-5589-40B6-A14A-5326E2491E5B}"/>
              </a:ext>
            </a:extLst>
          </p:cNvPr>
          <p:cNvGrpSpPr/>
          <p:nvPr/>
        </p:nvGrpSpPr>
        <p:grpSpPr>
          <a:xfrm rot="21387139">
            <a:off x="9084479" y="2664298"/>
            <a:ext cx="543579" cy="812096"/>
            <a:chOff x="5087924" y="1626612"/>
            <a:chExt cx="1693702" cy="2676457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D4D3E50B-0511-4D07-9331-53130CD5FB6C}"/>
                </a:ext>
              </a:extLst>
            </p:cNvPr>
            <p:cNvSpPr/>
            <p:nvPr/>
          </p:nvSpPr>
          <p:spPr>
            <a:xfrm>
              <a:off x="5087924" y="1626612"/>
              <a:ext cx="1693702" cy="26764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1" name="Picture 2" descr="Image result for fish bowl">
              <a:extLst>
                <a:ext uri="{FF2B5EF4-FFF2-40B4-BE49-F238E27FC236}">
                  <a16:creationId xmlns:a16="http://schemas.microsoft.com/office/drawing/2014/main" id="{4C537D97-C99E-47D8-8443-41CCFF76507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31402" y="3429000"/>
              <a:ext cx="626897" cy="5391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302CACBD-7CEC-4C8C-9FB8-BBCD14818152}"/>
                </a:ext>
              </a:extLst>
            </p:cNvPr>
            <p:cNvCxnSpPr>
              <a:cxnSpLocks/>
              <a:endCxn id="31" idx="0"/>
            </p:cNvCxnSpPr>
            <p:nvPr/>
          </p:nvCxnSpPr>
          <p:spPr>
            <a:xfrm>
              <a:off x="5944851" y="2028908"/>
              <a:ext cx="0" cy="1400092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3" name="Picture 6" descr="Image result for thumbtack">
              <a:extLst>
                <a:ext uri="{FF2B5EF4-FFF2-40B4-BE49-F238E27FC236}">
                  <a16:creationId xmlns:a16="http://schemas.microsoft.com/office/drawing/2014/main" id="{1D11816E-96FC-44C6-831D-24CE22872B8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366496">
              <a:off x="5903230" y="1862547"/>
              <a:ext cx="211914" cy="2119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9907439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9779CC1-F316-4E20-B1FA-EC254E2AA2CA}"/>
              </a:ext>
            </a:extLst>
          </p:cNvPr>
          <p:cNvGrpSpPr/>
          <p:nvPr/>
        </p:nvGrpSpPr>
        <p:grpSpPr>
          <a:xfrm>
            <a:off x="611906" y="63429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D90F5A78-51CA-474A-8BF7-B682DBA0230B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6EBCA063-D050-4067-BB66-A5AB56384491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BC01E08D-70A2-4D9F-B774-A36A707BEBD7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B3464575-31E5-4209-A313-E8DBFFC259A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A214F2C4-3F7D-414F-BD1E-02B7668F2FC4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F0670748-1146-4CEF-B17A-A7919C2FB039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CFF1514C-7CD5-4E3F-A405-C6F20E3FD37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1D461EC4-6D18-4F1D-8A8C-C136E2EC26A2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C6CA6907-83C3-4735-8A12-1E2882D407CD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5" name="Group 14">
              <a:extLst>
                <a:ext uri="{FF2B5EF4-FFF2-40B4-BE49-F238E27FC236}">
                  <a16:creationId xmlns:a16="http://schemas.microsoft.com/office/drawing/2014/main" id="{7E8E28E3-C9E3-44A2-93E5-B44BADF399E3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F15906F2-655D-44F7-8A54-ADCBEEA5A11D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8" name="Picture 17">
                  <a:extLst>
                    <a:ext uri="{FF2B5EF4-FFF2-40B4-BE49-F238E27FC236}">
                      <a16:creationId xmlns:a16="http://schemas.microsoft.com/office/drawing/2014/main" id="{CA783CBB-0434-4129-A3D3-DC61FB98896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9CE3603C-0091-42CA-8A50-17D16D92043E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0" name="Rectangle 19">
                  <a:extLst>
                    <a:ext uri="{FF2B5EF4-FFF2-40B4-BE49-F238E27FC236}">
                      <a16:creationId xmlns:a16="http://schemas.microsoft.com/office/drawing/2014/main" id="{328A5C46-F191-433D-84B2-0599C8E10B5A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7" name="Straight Connector 16">
                <a:extLst>
                  <a:ext uri="{FF2B5EF4-FFF2-40B4-BE49-F238E27FC236}">
                    <a16:creationId xmlns:a16="http://schemas.microsoft.com/office/drawing/2014/main" id="{6D2627DB-0F5B-4365-A979-20CA067B986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31" name="Picture 2" descr="Image result for cartoon potted plant">
            <a:extLst>
              <a:ext uri="{FF2B5EF4-FFF2-40B4-BE49-F238E27FC236}">
                <a16:creationId xmlns:a16="http://schemas.microsoft.com/office/drawing/2014/main" id="{FEB7F492-975A-4314-AC0B-E457669F64E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89823" y="3671302"/>
            <a:ext cx="1119351" cy="13465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4" name="Group 33">
            <a:extLst>
              <a:ext uri="{FF2B5EF4-FFF2-40B4-BE49-F238E27FC236}">
                <a16:creationId xmlns:a16="http://schemas.microsoft.com/office/drawing/2014/main" id="{2D076095-E986-4513-9CF0-4EE3678D92C5}"/>
              </a:ext>
            </a:extLst>
          </p:cNvPr>
          <p:cNvGrpSpPr/>
          <p:nvPr/>
        </p:nvGrpSpPr>
        <p:grpSpPr>
          <a:xfrm rot="21303372">
            <a:off x="5465342" y="2506061"/>
            <a:ext cx="1261316" cy="1522906"/>
            <a:chOff x="5689697" y="2148396"/>
            <a:chExt cx="1261316" cy="1522906"/>
          </a:xfrm>
        </p:grpSpPr>
        <p:sp>
          <p:nvSpPr>
            <p:cNvPr id="33" name="Rectangle 32">
              <a:extLst>
                <a:ext uri="{FF2B5EF4-FFF2-40B4-BE49-F238E27FC236}">
                  <a16:creationId xmlns:a16="http://schemas.microsoft.com/office/drawing/2014/main" id="{E2C89220-836D-46F9-9624-FC3AF690908E}"/>
                </a:ext>
              </a:extLst>
            </p:cNvPr>
            <p:cNvSpPr/>
            <p:nvPr/>
          </p:nvSpPr>
          <p:spPr>
            <a:xfrm>
              <a:off x="5689697" y="2148396"/>
              <a:ext cx="1261316" cy="152290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2" descr="Image result for cartoon potted plant">
              <a:extLst>
                <a:ext uri="{FF2B5EF4-FFF2-40B4-BE49-F238E27FC236}">
                  <a16:creationId xmlns:a16="http://schemas.microsoft.com/office/drawing/2014/main" id="{CC98101D-A670-4BCB-81F1-D0A13D0BF61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87192" y="2233880"/>
              <a:ext cx="1119351" cy="1346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2239CCB0-C8E8-461B-AA3F-BCC62E88014F}"/>
              </a:ext>
            </a:extLst>
          </p:cNvPr>
          <p:cNvGrpSpPr/>
          <p:nvPr/>
        </p:nvGrpSpPr>
        <p:grpSpPr>
          <a:xfrm rot="21254191">
            <a:off x="9058373" y="1598816"/>
            <a:ext cx="559040" cy="685800"/>
            <a:chOff x="5689697" y="2148396"/>
            <a:chExt cx="1261316" cy="1522906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8D08BC8-37F3-4C68-9898-CBF5D7ECF686}"/>
                </a:ext>
              </a:extLst>
            </p:cNvPr>
            <p:cNvSpPr/>
            <p:nvPr/>
          </p:nvSpPr>
          <p:spPr>
            <a:xfrm>
              <a:off x="5689697" y="2148396"/>
              <a:ext cx="1261316" cy="152290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25" name="Picture 2" descr="Image result for cartoon potted plant">
              <a:extLst>
                <a:ext uri="{FF2B5EF4-FFF2-40B4-BE49-F238E27FC236}">
                  <a16:creationId xmlns:a16="http://schemas.microsoft.com/office/drawing/2014/main" id="{872B50D5-BE8A-4E7D-BE9C-A80BB3F936A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87192" y="2233880"/>
              <a:ext cx="1119351" cy="134658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3888838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>
            <a:extLst>
              <a:ext uri="{FF2B5EF4-FFF2-40B4-BE49-F238E27FC236}">
                <a16:creationId xmlns:a16="http://schemas.microsoft.com/office/drawing/2014/main" id="{6B92257F-BC71-4428-941F-A6971975ADD3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3CED084-BCD7-4C71-A236-0375BFACC5F8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573B3D06-A99A-47C2-BA6A-A938C37443F8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19" name="Group 18">
                <a:extLst>
                  <a:ext uri="{FF2B5EF4-FFF2-40B4-BE49-F238E27FC236}">
                    <a16:creationId xmlns:a16="http://schemas.microsoft.com/office/drawing/2014/main" id="{86A87EB5-3E50-4858-990A-2AEC50E26AAA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21" name="Picture 20">
                  <a:extLst>
                    <a:ext uri="{FF2B5EF4-FFF2-40B4-BE49-F238E27FC236}">
                      <a16:creationId xmlns:a16="http://schemas.microsoft.com/office/drawing/2014/main" id="{B9372908-2B37-491A-B992-2BD9FD4AA40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22" name="Rectangle 21">
                  <a:extLst>
                    <a:ext uri="{FF2B5EF4-FFF2-40B4-BE49-F238E27FC236}">
                      <a16:creationId xmlns:a16="http://schemas.microsoft.com/office/drawing/2014/main" id="{1923572F-39F0-41A5-A6AC-15A821D3523B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3" name="Rectangle 22">
                  <a:extLst>
                    <a:ext uri="{FF2B5EF4-FFF2-40B4-BE49-F238E27FC236}">
                      <a16:creationId xmlns:a16="http://schemas.microsoft.com/office/drawing/2014/main" id="{4DCEA8F8-069F-4D6F-AD1F-24F0C190CBA4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0" name="Straight Connector 19">
                <a:extLst>
                  <a:ext uri="{FF2B5EF4-FFF2-40B4-BE49-F238E27FC236}">
                    <a16:creationId xmlns:a16="http://schemas.microsoft.com/office/drawing/2014/main" id="{75663F93-24C5-41C6-BC28-AC25606F403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0E3E78BD-050D-4A7C-ADA3-4FD8C055627F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21F8DCE-D7D9-4CA9-8AF4-7F4459D464DF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5FCF9DB4-4D79-4BFA-9C2B-01713857B5DF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27" name="Group 26">
                <a:extLst>
                  <a:ext uri="{FF2B5EF4-FFF2-40B4-BE49-F238E27FC236}">
                    <a16:creationId xmlns:a16="http://schemas.microsoft.com/office/drawing/2014/main" id="{FBCF8E3A-082E-422F-909A-791C47DC5988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29" name="Picture 28">
                  <a:extLst>
                    <a:ext uri="{FF2B5EF4-FFF2-40B4-BE49-F238E27FC236}">
                      <a16:creationId xmlns:a16="http://schemas.microsoft.com/office/drawing/2014/main" id="{AD20BCDB-6D24-4192-BE2E-65BFEB8CE85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30" name="Rectangle 29">
                  <a:extLst>
                    <a:ext uri="{FF2B5EF4-FFF2-40B4-BE49-F238E27FC236}">
                      <a16:creationId xmlns:a16="http://schemas.microsoft.com/office/drawing/2014/main" id="{34763B11-9F23-4537-A39B-51E07CC68DED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9A2B13E6-9100-41A0-9BD2-16D4505A64C4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06DF05DA-F2D0-4719-9DAA-9B2E94F4156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4" name="Picture 2" descr="Image result for cartoon foldable chair">
            <a:extLst>
              <a:ext uri="{FF2B5EF4-FFF2-40B4-BE49-F238E27FC236}">
                <a16:creationId xmlns:a16="http://schemas.microsoft.com/office/drawing/2014/main" id="{7B704ED9-4668-46BC-B918-6CFAF5E077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2582361" y="3648809"/>
            <a:ext cx="1107939" cy="16397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E02FB207-936A-4A63-9550-C5B0A3FD795B}"/>
              </a:ext>
            </a:extLst>
          </p:cNvPr>
          <p:cNvGrpSpPr/>
          <p:nvPr/>
        </p:nvGrpSpPr>
        <p:grpSpPr>
          <a:xfrm rot="20987938">
            <a:off x="5395052" y="2319557"/>
            <a:ext cx="1401896" cy="1895914"/>
            <a:chOff x="5418304" y="2286000"/>
            <a:chExt cx="1401896" cy="1895914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7C76E43C-AC43-486E-A50D-59348E34966F}"/>
                </a:ext>
              </a:extLst>
            </p:cNvPr>
            <p:cNvSpPr/>
            <p:nvPr/>
          </p:nvSpPr>
          <p:spPr>
            <a:xfrm>
              <a:off x="5418304" y="2286000"/>
              <a:ext cx="1401896" cy="189591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2" name="Picture 2" descr="Image result for cartoon foldable chair">
              <a:extLst>
                <a:ext uri="{FF2B5EF4-FFF2-40B4-BE49-F238E27FC236}">
                  <a16:creationId xmlns:a16="http://schemas.microsoft.com/office/drawing/2014/main" id="{F510344A-0FEC-4E0F-924A-967E49AC26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597960" y="2447662"/>
              <a:ext cx="1107939" cy="16397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B4189E06-0B83-45DA-8454-2ECC6492B4D6}"/>
              </a:ext>
            </a:extLst>
          </p:cNvPr>
          <p:cNvGrpSpPr/>
          <p:nvPr/>
        </p:nvGrpSpPr>
        <p:grpSpPr>
          <a:xfrm rot="21281268">
            <a:off x="9048291" y="1598428"/>
            <a:ext cx="573016" cy="670745"/>
            <a:chOff x="5418304" y="2286000"/>
            <a:chExt cx="1401896" cy="1895914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E2F5092E-03C6-4E78-A48E-42623B7BB3ED}"/>
                </a:ext>
              </a:extLst>
            </p:cNvPr>
            <p:cNvSpPr/>
            <p:nvPr/>
          </p:nvSpPr>
          <p:spPr>
            <a:xfrm>
              <a:off x="5418304" y="2286000"/>
              <a:ext cx="1401896" cy="1895914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5" name="Picture 2" descr="Image result for cartoon foldable chair">
              <a:extLst>
                <a:ext uri="{FF2B5EF4-FFF2-40B4-BE49-F238E27FC236}">
                  <a16:creationId xmlns:a16="http://schemas.microsoft.com/office/drawing/2014/main" id="{402B9EE6-E339-4185-8887-3941C9B0CE2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flipH="1">
              <a:off x="5597960" y="2447662"/>
              <a:ext cx="1107939" cy="163970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2922441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46EB5EBE-6550-4089-BF62-305733BE4926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75393028-CB4E-43D7-9040-8F2B16A183CF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981E207C-72B3-4CB8-86E7-8DB2EADC88FB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28C5C6F8-7F39-49F1-AA03-8F50D5104DC9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94CA715A-21D4-42ED-B00E-E122D30AD71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C2CF772C-E52A-4600-8EEE-B05CBF6D4F96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6A9436B6-EF4B-4B3A-B70B-FA222E0D8917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7F7C0BD7-5CAE-47D9-B563-94620B14E534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EB322E9-B370-48D3-BEE2-8CDEC54179AE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B18EBA7-76CF-4986-91E6-CE4F7439E55F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A29AAF8-540F-4B7A-BF1C-D3047722A066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50443245-4C6A-4817-A702-D3B643EA8550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FBCD5150-1AA3-46BD-9898-83A5AA917B79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227DEF6E-8890-488E-95DE-ACD008CB1403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6B3DC0D5-15ED-49F1-A22D-5D90B1E123C4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081E680B-E8D6-41EF-B0F1-E0D9895E6190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" name="Picture 2" descr="Image result for stack of books">
            <a:extLst>
              <a:ext uri="{FF2B5EF4-FFF2-40B4-BE49-F238E27FC236}">
                <a16:creationId xmlns:a16="http://schemas.microsoft.com/office/drawing/2014/main" id="{CD84724E-F2AE-46AD-8702-3A30E2BCE2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06062" y="4447212"/>
            <a:ext cx="642954" cy="7498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9BABC97E-149F-42E2-A520-A1015D2C524C}"/>
              </a:ext>
            </a:extLst>
          </p:cNvPr>
          <p:cNvGrpSpPr/>
          <p:nvPr/>
        </p:nvGrpSpPr>
        <p:grpSpPr>
          <a:xfrm rot="20748113">
            <a:off x="5691495" y="2801436"/>
            <a:ext cx="809010" cy="932155"/>
            <a:chOff x="5622063" y="2801435"/>
            <a:chExt cx="809010" cy="932155"/>
          </a:xfrm>
        </p:grpSpPr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837D5DA3-AE06-479D-B99C-CCA99983E312}"/>
                </a:ext>
              </a:extLst>
            </p:cNvPr>
            <p:cNvSpPr/>
            <p:nvPr/>
          </p:nvSpPr>
          <p:spPr>
            <a:xfrm>
              <a:off x="5622063" y="2801435"/>
              <a:ext cx="809010" cy="9321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1" name="Picture 2" descr="Image result for stack of books">
              <a:extLst>
                <a:ext uri="{FF2B5EF4-FFF2-40B4-BE49-F238E27FC236}">
                  <a16:creationId xmlns:a16="http://schemas.microsoft.com/office/drawing/2014/main" id="{F00166EB-6ADC-4EB3-BABF-05437E5131C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5091" y="2892573"/>
              <a:ext cx="642954" cy="7498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5ABDDDF5-1263-4AC2-8729-6A2DBA9A2F23}"/>
              </a:ext>
            </a:extLst>
          </p:cNvPr>
          <p:cNvGrpSpPr/>
          <p:nvPr/>
        </p:nvGrpSpPr>
        <p:grpSpPr>
          <a:xfrm rot="21319893">
            <a:off x="9102570" y="1615073"/>
            <a:ext cx="553247" cy="637454"/>
            <a:chOff x="5622063" y="2801435"/>
            <a:chExt cx="809010" cy="932155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28236DC7-C9E6-4A51-BFC5-D632494767DB}"/>
                </a:ext>
              </a:extLst>
            </p:cNvPr>
            <p:cNvSpPr/>
            <p:nvPr/>
          </p:nvSpPr>
          <p:spPr>
            <a:xfrm>
              <a:off x="5622063" y="2801435"/>
              <a:ext cx="809010" cy="932155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" descr="Image result for stack of books">
              <a:extLst>
                <a:ext uri="{FF2B5EF4-FFF2-40B4-BE49-F238E27FC236}">
                  <a16:creationId xmlns:a16="http://schemas.microsoft.com/office/drawing/2014/main" id="{AA194BB8-C9F6-47E9-B031-DDD855B3DDA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5091" y="2892573"/>
              <a:ext cx="642954" cy="7498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415220022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C03AE31B-D4AF-4183-88E1-3A3010520FBA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53622A0-B443-423E-AF16-4A1612F1BD0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38937C3C-7952-4837-95DE-8F44C3A0A4F8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9C3638F2-5FA0-4C2A-B182-E951EE7FE610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EBCAF0CB-E5BB-4510-9647-B8B55238954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722316A4-BDF5-4719-A91C-71C50D177DC0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773BD0EC-44F2-4840-B2AC-A3317EB9DB49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6F13F5A7-B266-4384-A3EC-55C9FAA59AB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57A8F541-9C04-46BF-BEAA-C64D25289820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15F0AAEE-E922-48D4-A160-B4BB58A0EBF5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5B4C1F1A-CB3B-42EF-A1FF-85FE9C2E2F65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E44BBAEE-A975-4270-B1A1-866E7CFC5935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B63520F0-B20E-4F3F-83B6-C0A901BB5A1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BA48B210-7313-4C1D-B781-A55D5B7B9C06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36363CA9-A977-4EB5-8850-14C5DDD6F276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19179622-D7DE-481C-A3DD-DCD65A4FBF0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0" name="Picture 6" descr="Image result for cinderblocks">
            <a:extLst>
              <a:ext uri="{FF2B5EF4-FFF2-40B4-BE49-F238E27FC236}">
                <a16:creationId xmlns:a16="http://schemas.microsoft.com/office/drawing/2014/main" id="{7A441E36-50F8-404D-A6D1-3887CD86A7B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69210" y="4288278"/>
            <a:ext cx="1188321" cy="11883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8BC8C274-21D3-4EC6-980F-C363343A871C}"/>
              </a:ext>
            </a:extLst>
          </p:cNvPr>
          <p:cNvGrpSpPr/>
          <p:nvPr/>
        </p:nvGrpSpPr>
        <p:grpSpPr>
          <a:xfrm rot="20655897">
            <a:off x="5366628" y="2641637"/>
            <a:ext cx="1458745" cy="1251753"/>
            <a:chOff x="5230741" y="2450235"/>
            <a:chExt cx="1458745" cy="1251753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E1892A0-346C-4D32-A5C7-98B085AFDDCA}"/>
                </a:ext>
              </a:extLst>
            </p:cNvPr>
            <p:cNvSpPr/>
            <p:nvPr/>
          </p:nvSpPr>
          <p:spPr>
            <a:xfrm>
              <a:off x="5230741" y="2450235"/>
              <a:ext cx="1458745" cy="125175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6" descr="Image result for cinderblocks">
              <a:extLst>
                <a:ext uri="{FF2B5EF4-FFF2-40B4-BE49-F238E27FC236}">
                  <a16:creationId xmlns:a16="http://schemas.microsoft.com/office/drawing/2014/main" id="{1727A25B-0B2B-4B7E-9F7D-6E2A15A9B6B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4021" y="2450235"/>
              <a:ext cx="1188321" cy="1188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6C6D3D8F-44A0-46BC-991A-F683D3644356}"/>
              </a:ext>
            </a:extLst>
          </p:cNvPr>
          <p:cNvGrpSpPr/>
          <p:nvPr/>
        </p:nvGrpSpPr>
        <p:grpSpPr>
          <a:xfrm rot="21166331">
            <a:off x="8982178" y="1622162"/>
            <a:ext cx="740754" cy="552252"/>
            <a:chOff x="5230741" y="2450235"/>
            <a:chExt cx="1458745" cy="1251753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5A69EAA7-5D37-40CE-A65A-B17EA6069701}"/>
                </a:ext>
              </a:extLst>
            </p:cNvPr>
            <p:cNvSpPr/>
            <p:nvPr/>
          </p:nvSpPr>
          <p:spPr>
            <a:xfrm>
              <a:off x="5230741" y="2450235"/>
              <a:ext cx="1458745" cy="125175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6" name="Picture 6" descr="Image result for cinderblocks">
              <a:extLst>
                <a:ext uri="{FF2B5EF4-FFF2-40B4-BE49-F238E27FC236}">
                  <a16:creationId xmlns:a16="http://schemas.microsoft.com/office/drawing/2014/main" id="{1A91E4FA-55FC-41C5-B6EA-1402B54CFC7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344021" y="2450235"/>
              <a:ext cx="1188321" cy="118832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8739964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B95672D-32CE-4DB6-ACC3-0AD52AF94BED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E39620F-8098-4FB4-BBBA-A53B34B8CB54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B9D19DE-B8F9-4685-8416-17EC6B7F601B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10FA97FA-BF62-49CB-8BE9-CAB7C1C4FCB9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431EFA58-C802-4C0D-8C2A-956C1E63B1D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26C4291C-04D5-4591-A02B-445EADF9C40A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DFB4E48C-7101-4467-8C25-A1DBE0879866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B1A6CC26-55E0-4316-8E10-66D24A115F4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96B8A83-588D-4D53-B8C4-4B1646B64001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C86A2C39-8F1C-4F3F-BFEC-1A293253177D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E8E21A8D-AEF3-426A-A9D9-E6AF3101BDC8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43FF33FC-4870-4610-B8E1-B3B98271EB37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5C30A765-DF54-41CE-BDAF-C9528AB1D30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3EB6B279-626F-4126-ADA7-A51911CD4DAF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96E6D6BA-C8AE-426B-853E-1A53943E756F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112934F7-8254-4D62-AAFA-E096059F317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3" name="Rectangle 22">
            <a:extLst>
              <a:ext uri="{FF2B5EF4-FFF2-40B4-BE49-F238E27FC236}">
                <a16:creationId xmlns:a16="http://schemas.microsoft.com/office/drawing/2014/main" id="{AD17103E-92A5-4EDA-A9C7-B9A557996311}"/>
              </a:ext>
            </a:extLst>
          </p:cNvPr>
          <p:cNvSpPr/>
          <p:nvPr/>
        </p:nvSpPr>
        <p:spPr>
          <a:xfrm rot="21407417" flipV="1">
            <a:off x="2620365" y="3536069"/>
            <a:ext cx="1430411" cy="600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B8864672-39BC-4F8B-9FC4-EF5B4DC8CD10}"/>
              </a:ext>
            </a:extLst>
          </p:cNvPr>
          <p:cNvGrpSpPr/>
          <p:nvPr/>
        </p:nvGrpSpPr>
        <p:grpSpPr>
          <a:xfrm rot="20518083">
            <a:off x="5633053" y="2932043"/>
            <a:ext cx="925894" cy="993913"/>
            <a:chOff x="5511375" y="1381537"/>
            <a:chExt cx="925894" cy="993913"/>
          </a:xfrm>
        </p:grpSpPr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8AEC4D7B-C015-4C08-B0A1-FE6F035CF801}"/>
                </a:ext>
              </a:extLst>
            </p:cNvPr>
            <p:cNvSpPr/>
            <p:nvPr/>
          </p:nvSpPr>
          <p:spPr>
            <a:xfrm>
              <a:off x="5511375" y="1381537"/>
              <a:ext cx="925894" cy="99391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1C380F57-584F-4443-B33E-FA5210516D57}"/>
                </a:ext>
              </a:extLst>
            </p:cNvPr>
            <p:cNvSpPr/>
            <p:nvPr/>
          </p:nvSpPr>
          <p:spPr>
            <a:xfrm rot="21407417" flipV="1">
              <a:off x="5643173" y="1842525"/>
              <a:ext cx="662297" cy="71936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C2BEE454-216B-4291-807F-B81BE04D29A4}"/>
              </a:ext>
            </a:extLst>
          </p:cNvPr>
          <p:cNvGrpSpPr/>
          <p:nvPr/>
        </p:nvGrpSpPr>
        <p:grpSpPr>
          <a:xfrm rot="21327388">
            <a:off x="9069471" y="1617446"/>
            <a:ext cx="548640" cy="548640"/>
            <a:chOff x="5511375" y="1381537"/>
            <a:chExt cx="925894" cy="993913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78589CAD-318A-401E-85B8-2319F55E5B4A}"/>
                </a:ext>
              </a:extLst>
            </p:cNvPr>
            <p:cNvSpPr/>
            <p:nvPr/>
          </p:nvSpPr>
          <p:spPr>
            <a:xfrm>
              <a:off x="5511375" y="1381537"/>
              <a:ext cx="925894" cy="99391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C240B6A3-6EF5-4096-8975-E83C641F8DE7}"/>
                </a:ext>
              </a:extLst>
            </p:cNvPr>
            <p:cNvSpPr/>
            <p:nvPr/>
          </p:nvSpPr>
          <p:spPr>
            <a:xfrm rot="21407417" flipV="1">
              <a:off x="5643173" y="1842525"/>
              <a:ext cx="662297" cy="71936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5682545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FA52BC1-98A1-4DB1-84F3-6E5FC790AF84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1FD3B10-0889-4720-8DAE-FCD2D93C3EC0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146DEC3E-96D3-426E-BF67-02D16E0B4C91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FFBE01C3-E0E1-453C-9EEB-1C7F89129173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DB6CD4BA-2FD5-4FBC-9E45-2D54212BEEC6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04392DE9-54BF-4CE2-9921-8E18BB1BE7BE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9648E828-4C0D-4A5C-A651-891B21B6672E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AB39C2FF-F0B2-4ECE-B550-B298F1A266D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9546CC9E-4D5C-4FEB-8327-63CCB3E70CF1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0C5ED3B-6ED5-41EA-B0B7-708F6F27B004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9454086-CD63-4A92-9AE6-CD315A9F9CE3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D351FC24-FBCE-470B-9906-78BE3BC1E59E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2F59162F-7B68-498E-B947-CAE17730581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27167928-9D38-49A2-A780-F08F042996C0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6E7F367E-6370-4ED4-AD13-AF032C333DB2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ADAEA9B0-2BCC-443A-B5CE-B432250D9FC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D06852A7-D82C-4A78-B135-6197936BA51B}"/>
              </a:ext>
            </a:extLst>
          </p:cNvPr>
          <p:cNvGrpSpPr/>
          <p:nvPr/>
        </p:nvGrpSpPr>
        <p:grpSpPr>
          <a:xfrm>
            <a:off x="2612761" y="1590612"/>
            <a:ext cx="466471" cy="2133311"/>
            <a:chOff x="1709889" y="2409498"/>
            <a:chExt cx="466471" cy="2133311"/>
          </a:xfrm>
        </p:grpSpPr>
        <p:pic>
          <p:nvPicPr>
            <p:cNvPr id="24" name="Picture 2" descr="Image result for ruler">
              <a:extLst>
                <a:ext uri="{FF2B5EF4-FFF2-40B4-BE49-F238E27FC236}">
                  <a16:creationId xmlns:a16="http://schemas.microsoft.com/office/drawing/2014/main" id="{F13DA9EE-7A5B-42BA-96CE-284C6E80E1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2" descr="Image result for ruler">
              <a:extLst>
                <a:ext uri="{FF2B5EF4-FFF2-40B4-BE49-F238E27FC236}">
                  <a16:creationId xmlns:a16="http://schemas.microsoft.com/office/drawing/2014/main" id="{C73B92CF-8F75-436C-A518-622FC8126E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2" descr="Image result for ruler">
              <a:extLst>
                <a:ext uri="{FF2B5EF4-FFF2-40B4-BE49-F238E27FC236}">
                  <a16:creationId xmlns:a16="http://schemas.microsoft.com/office/drawing/2014/main" id="{22F54059-031F-4035-B118-44E60B4D664A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3BE86D1E-9BE1-4420-A8E9-F7966F41DF7E}"/>
              </a:ext>
            </a:extLst>
          </p:cNvPr>
          <p:cNvGrpSpPr/>
          <p:nvPr/>
        </p:nvGrpSpPr>
        <p:grpSpPr>
          <a:xfrm>
            <a:off x="2915772" y="1590612"/>
            <a:ext cx="466471" cy="2133311"/>
            <a:chOff x="1709889" y="2409498"/>
            <a:chExt cx="466471" cy="2133311"/>
          </a:xfrm>
        </p:grpSpPr>
        <p:pic>
          <p:nvPicPr>
            <p:cNvPr id="28" name="Picture 2" descr="Image result for ruler">
              <a:extLst>
                <a:ext uri="{FF2B5EF4-FFF2-40B4-BE49-F238E27FC236}">
                  <a16:creationId xmlns:a16="http://schemas.microsoft.com/office/drawing/2014/main" id="{FFB208E5-7C33-4BCE-90EA-B586587D4B1D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9" name="Picture 2" descr="Image result for ruler">
              <a:extLst>
                <a:ext uri="{FF2B5EF4-FFF2-40B4-BE49-F238E27FC236}">
                  <a16:creationId xmlns:a16="http://schemas.microsoft.com/office/drawing/2014/main" id="{1C5BFF29-DCC9-4531-8611-DE6BB7366544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0" name="Picture 2" descr="Image result for ruler">
              <a:extLst>
                <a:ext uri="{FF2B5EF4-FFF2-40B4-BE49-F238E27FC236}">
                  <a16:creationId xmlns:a16="http://schemas.microsoft.com/office/drawing/2014/main" id="{FCE64DC0-7F6A-4672-A012-7200C9ED9B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53533D80-BFD9-48DE-96D1-DF431836C6B5}"/>
              </a:ext>
            </a:extLst>
          </p:cNvPr>
          <p:cNvGrpSpPr/>
          <p:nvPr/>
        </p:nvGrpSpPr>
        <p:grpSpPr>
          <a:xfrm>
            <a:off x="3219731" y="1590387"/>
            <a:ext cx="466471" cy="2133311"/>
            <a:chOff x="1709889" y="2409498"/>
            <a:chExt cx="466471" cy="2133311"/>
          </a:xfrm>
        </p:grpSpPr>
        <p:pic>
          <p:nvPicPr>
            <p:cNvPr id="32" name="Picture 2" descr="Image result for ruler">
              <a:extLst>
                <a:ext uri="{FF2B5EF4-FFF2-40B4-BE49-F238E27FC236}">
                  <a16:creationId xmlns:a16="http://schemas.microsoft.com/office/drawing/2014/main" id="{269C56AA-6EBA-4D0A-928B-17014A6D4429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62407" y="3928856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3" name="Picture 2" descr="Image result for ruler">
              <a:extLst>
                <a:ext uri="{FF2B5EF4-FFF2-40B4-BE49-F238E27FC236}">
                  <a16:creationId xmlns:a16="http://schemas.microsoft.com/office/drawing/2014/main" id="{5EA8A208-0EFB-4E3C-A9EA-17DA2F428A7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8962" y="3246139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34" name="Picture 2" descr="Image result for ruler">
              <a:extLst>
                <a:ext uri="{FF2B5EF4-FFF2-40B4-BE49-F238E27FC236}">
                  <a16:creationId xmlns:a16="http://schemas.microsoft.com/office/drawing/2014/main" id="{95EFAA5A-133B-4E7F-A0F4-24055029AF8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3781004">
              <a:off x="1555517" y="2563870"/>
              <a:ext cx="768325" cy="45958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5" name="Rectangle 34">
            <a:extLst>
              <a:ext uri="{FF2B5EF4-FFF2-40B4-BE49-F238E27FC236}">
                <a16:creationId xmlns:a16="http://schemas.microsoft.com/office/drawing/2014/main" id="{10DF433A-7B9F-4BD9-B08A-9141222D9548}"/>
              </a:ext>
            </a:extLst>
          </p:cNvPr>
          <p:cNvSpPr/>
          <p:nvPr/>
        </p:nvSpPr>
        <p:spPr>
          <a:xfrm>
            <a:off x="2762466" y="3520468"/>
            <a:ext cx="818934" cy="21965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02580CEE-93BC-483A-92EF-F9EC9D4828A0}"/>
              </a:ext>
            </a:extLst>
          </p:cNvPr>
          <p:cNvSpPr/>
          <p:nvPr/>
        </p:nvSpPr>
        <p:spPr>
          <a:xfrm rot="214005">
            <a:off x="2604543" y="1596297"/>
            <a:ext cx="1134779" cy="45719"/>
          </a:xfrm>
          <a:prstGeom prst="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FD89B91-1234-4604-B503-BE9F96E16A2E}"/>
              </a:ext>
            </a:extLst>
          </p:cNvPr>
          <p:cNvGrpSpPr/>
          <p:nvPr/>
        </p:nvGrpSpPr>
        <p:grpSpPr>
          <a:xfrm rot="20881251">
            <a:off x="5387272" y="2173683"/>
            <a:ext cx="1420782" cy="2510633"/>
            <a:chOff x="5300247" y="1857181"/>
            <a:chExt cx="1420782" cy="2510633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54CBB2F-683B-4FDA-8318-56628F1E47CE}"/>
                </a:ext>
              </a:extLst>
            </p:cNvPr>
            <p:cNvSpPr/>
            <p:nvPr/>
          </p:nvSpPr>
          <p:spPr>
            <a:xfrm>
              <a:off x="5300247" y="1857181"/>
              <a:ext cx="1420782" cy="25106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43" name="Group 42">
              <a:extLst>
                <a:ext uri="{FF2B5EF4-FFF2-40B4-BE49-F238E27FC236}">
                  <a16:creationId xmlns:a16="http://schemas.microsoft.com/office/drawing/2014/main" id="{1BCF1361-4A9B-4E4E-B202-47EC0FED14AA}"/>
                </a:ext>
              </a:extLst>
            </p:cNvPr>
            <p:cNvGrpSpPr/>
            <p:nvPr/>
          </p:nvGrpSpPr>
          <p:grpSpPr>
            <a:xfrm>
              <a:off x="5456573" y="2063429"/>
              <a:ext cx="466471" cy="2133311"/>
              <a:chOff x="1709889" y="2409498"/>
              <a:chExt cx="466471" cy="2133311"/>
            </a:xfrm>
          </p:grpSpPr>
          <p:pic>
            <p:nvPicPr>
              <p:cNvPr id="44" name="Picture 2" descr="Image result for ruler">
                <a:extLst>
                  <a:ext uri="{FF2B5EF4-FFF2-40B4-BE49-F238E27FC236}">
                    <a16:creationId xmlns:a16="http://schemas.microsoft.com/office/drawing/2014/main" id="{2F4C33F8-7AA1-4815-8BD9-BC3852BC507F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62407" y="3928856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5" name="Picture 2" descr="Image result for ruler">
                <a:extLst>
                  <a:ext uri="{FF2B5EF4-FFF2-40B4-BE49-F238E27FC236}">
                    <a16:creationId xmlns:a16="http://schemas.microsoft.com/office/drawing/2014/main" id="{8AEABD4E-A85F-44DD-8820-79AB100AFB2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8962" y="3246139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6" name="Picture 2" descr="Image result for ruler">
                <a:extLst>
                  <a:ext uri="{FF2B5EF4-FFF2-40B4-BE49-F238E27FC236}">
                    <a16:creationId xmlns:a16="http://schemas.microsoft.com/office/drawing/2014/main" id="{E8C11F06-8183-4463-BA8F-9E576559955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5517" y="2563870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49671221-710F-4B71-8879-254B0D1F9946}"/>
                </a:ext>
              </a:extLst>
            </p:cNvPr>
            <p:cNvGrpSpPr/>
            <p:nvPr/>
          </p:nvGrpSpPr>
          <p:grpSpPr>
            <a:xfrm>
              <a:off x="5759584" y="2063429"/>
              <a:ext cx="466471" cy="2133311"/>
              <a:chOff x="1709889" y="2409498"/>
              <a:chExt cx="466471" cy="2133311"/>
            </a:xfrm>
          </p:grpSpPr>
          <p:pic>
            <p:nvPicPr>
              <p:cNvPr id="48" name="Picture 2" descr="Image result for ruler">
                <a:extLst>
                  <a:ext uri="{FF2B5EF4-FFF2-40B4-BE49-F238E27FC236}">
                    <a16:creationId xmlns:a16="http://schemas.microsoft.com/office/drawing/2014/main" id="{FC94BA79-E35C-4339-AFB0-FB3359AB983A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62407" y="3928856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9" name="Picture 2" descr="Image result for ruler">
                <a:extLst>
                  <a:ext uri="{FF2B5EF4-FFF2-40B4-BE49-F238E27FC236}">
                    <a16:creationId xmlns:a16="http://schemas.microsoft.com/office/drawing/2014/main" id="{ED817298-AD21-4E17-AB9D-680F10C99E0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8962" y="3246139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0" name="Picture 2" descr="Image result for ruler">
                <a:extLst>
                  <a:ext uri="{FF2B5EF4-FFF2-40B4-BE49-F238E27FC236}">
                    <a16:creationId xmlns:a16="http://schemas.microsoft.com/office/drawing/2014/main" id="{D8DD6AE2-65B0-4400-9520-F64CCC80B15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5517" y="2563870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51" name="Group 50">
              <a:extLst>
                <a:ext uri="{FF2B5EF4-FFF2-40B4-BE49-F238E27FC236}">
                  <a16:creationId xmlns:a16="http://schemas.microsoft.com/office/drawing/2014/main" id="{BFF5B3D4-3750-43AE-A579-123D6813D1C6}"/>
                </a:ext>
              </a:extLst>
            </p:cNvPr>
            <p:cNvGrpSpPr/>
            <p:nvPr/>
          </p:nvGrpSpPr>
          <p:grpSpPr>
            <a:xfrm>
              <a:off x="6063543" y="2063204"/>
              <a:ext cx="466471" cy="2133311"/>
              <a:chOff x="1709889" y="2409498"/>
              <a:chExt cx="466471" cy="2133311"/>
            </a:xfrm>
          </p:grpSpPr>
          <p:pic>
            <p:nvPicPr>
              <p:cNvPr id="52" name="Picture 2" descr="Image result for ruler">
                <a:extLst>
                  <a:ext uri="{FF2B5EF4-FFF2-40B4-BE49-F238E27FC236}">
                    <a16:creationId xmlns:a16="http://schemas.microsoft.com/office/drawing/2014/main" id="{6942CB8C-FDA5-4468-9FD5-63701503835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62407" y="3928856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3" name="Picture 2" descr="Image result for ruler">
                <a:extLst>
                  <a:ext uri="{FF2B5EF4-FFF2-40B4-BE49-F238E27FC236}">
                    <a16:creationId xmlns:a16="http://schemas.microsoft.com/office/drawing/2014/main" id="{2B3AED63-3ECE-42E4-AB25-342A1680FFC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8962" y="3246139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54" name="Picture 2" descr="Image result for ruler">
                <a:extLst>
                  <a:ext uri="{FF2B5EF4-FFF2-40B4-BE49-F238E27FC236}">
                    <a16:creationId xmlns:a16="http://schemas.microsoft.com/office/drawing/2014/main" id="{8481E483-A55A-4711-92E5-FE206F4510B5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5517" y="2563870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55" name="Rectangle 54">
              <a:extLst>
                <a:ext uri="{FF2B5EF4-FFF2-40B4-BE49-F238E27FC236}">
                  <a16:creationId xmlns:a16="http://schemas.microsoft.com/office/drawing/2014/main" id="{67BE9881-661B-4304-AED7-ACACCD98A0CD}"/>
                </a:ext>
              </a:extLst>
            </p:cNvPr>
            <p:cNvSpPr/>
            <p:nvPr/>
          </p:nvSpPr>
          <p:spPr>
            <a:xfrm rot="214005">
              <a:off x="5448355" y="2069114"/>
              <a:ext cx="1134779" cy="45719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72" name="Group 71">
            <a:extLst>
              <a:ext uri="{FF2B5EF4-FFF2-40B4-BE49-F238E27FC236}">
                <a16:creationId xmlns:a16="http://schemas.microsoft.com/office/drawing/2014/main" id="{BB13B7F1-53DE-4A31-A407-4FCE36FD3DBA}"/>
              </a:ext>
            </a:extLst>
          </p:cNvPr>
          <p:cNvGrpSpPr>
            <a:grpSpLocks noChangeAspect="1"/>
          </p:cNvGrpSpPr>
          <p:nvPr/>
        </p:nvGrpSpPr>
        <p:grpSpPr>
          <a:xfrm rot="21180833">
            <a:off x="9089902" y="1591329"/>
            <a:ext cx="558217" cy="986413"/>
            <a:chOff x="5300247" y="1857181"/>
            <a:chExt cx="1420782" cy="2510633"/>
          </a:xfrm>
        </p:grpSpPr>
        <p:sp>
          <p:nvSpPr>
            <p:cNvPr id="73" name="Rectangle 72">
              <a:extLst>
                <a:ext uri="{FF2B5EF4-FFF2-40B4-BE49-F238E27FC236}">
                  <a16:creationId xmlns:a16="http://schemas.microsoft.com/office/drawing/2014/main" id="{845585C7-B4A7-4D0C-A4F9-52209B3BF02B}"/>
                </a:ext>
              </a:extLst>
            </p:cNvPr>
            <p:cNvSpPr/>
            <p:nvPr/>
          </p:nvSpPr>
          <p:spPr>
            <a:xfrm>
              <a:off x="5300247" y="1857181"/>
              <a:ext cx="1420782" cy="251063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74" name="Group 73">
              <a:extLst>
                <a:ext uri="{FF2B5EF4-FFF2-40B4-BE49-F238E27FC236}">
                  <a16:creationId xmlns:a16="http://schemas.microsoft.com/office/drawing/2014/main" id="{13E3E50E-685C-4FF7-8066-187F572BFA79}"/>
                </a:ext>
              </a:extLst>
            </p:cNvPr>
            <p:cNvGrpSpPr/>
            <p:nvPr/>
          </p:nvGrpSpPr>
          <p:grpSpPr>
            <a:xfrm>
              <a:off x="5456573" y="2063429"/>
              <a:ext cx="466471" cy="2133311"/>
              <a:chOff x="1709889" y="2409498"/>
              <a:chExt cx="466471" cy="2133311"/>
            </a:xfrm>
          </p:grpSpPr>
          <p:pic>
            <p:nvPicPr>
              <p:cNvPr id="84" name="Picture 2" descr="Image result for ruler">
                <a:extLst>
                  <a:ext uri="{FF2B5EF4-FFF2-40B4-BE49-F238E27FC236}">
                    <a16:creationId xmlns:a16="http://schemas.microsoft.com/office/drawing/2014/main" id="{EF7DDBCF-3C3C-4DC6-B001-9E1BA466C29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62407" y="3928856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5" name="Picture 2" descr="Image result for ruler">
                <a:extLst>
                  <a:ext uri="{FF2B5EF4-FFF2-40B4-BE49-F238E27FC236}">
                    <a16:creationId xmlns:a16="http://schemas.microsoft.com/office/drawing/2014/main" id="{68AF140E-7E34-4408-A492-B40F77A29A9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8962" y="3246139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6" name="Picture 2" descr="Image result for ruler">
                <a:extLst>
                  <a:ext uri="{FF2B5EF4-FFF2-40B4-BE49-F238E27FC236}">
                    <a16:creationId xmlns:a16="http://schemas.microsoft.com/office/drawing/2014/main" id="{B8016274-BB61-4F0E-B6A8-0D612A5151A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5517" y="2563870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75" name="Group 74">
              <a:extLst>
                <a:ext uri="{FF2B5EF4-FFF2-40B4-BE49-F238E27FC236}">
                  <a16:creationId xmlns:a16="http://schemas.microsoft.com/office/drawing/2014/main" id="{DDDBEEE6-4825-498B-95E5-0C5D32F7F34A}"/>
                </a:ext>
              </a:extLst>
            </p:cNvPr>
            <p:cNvGrpSpPr/>
            <p:nvPr/>
          </p:nvGrpSpPr>
          <p:grpSpPr>
            <a:xfrm>
              <a:off x="5759584" y="2063429"/>
              <a:ext cx="466471" cy="2133311"/>
              <a:chOff x="1709889" y="2409498"/>
              <a:chExt cx="466471" cy="2133311"/>
            </a:xfrm>
          </p:grpSpPr>
          <p:pic>
            <p:nvPicPr>
              <p:cNvPr id="81" name="Picture 2" descr="Image result for ruler">
                <a:extLst>
                  <a:ext uri="{FF2B5EF4-FFF2-40B4-BE49-F238E27FC236}">
                    <a16:creationId xmlns:a16="http://schemas.microsoft.com/office/drawing/2014/main" id="{30EE1A48-846F-47F8-8993-C7BB0C4F1D4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62407" y="3928856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2" name="Picture 2" descr="Image result for ruler">
                <a:extLst>
                  <a:ext uri="{FF2B5EF4-FFF2-40B4-BE49-F238E27FC236}">
                    <a16:creationId xmlns:a16="http://schemas.microsoft.com/office/drawing/2014/main" id="{1D4DAC4B-C8C7-4B0B-B4B3-B327DEE083A0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8962" y="3246139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3" name="Picture 2" descr="Image result for ruler">
                <a:extLst>
                  <a:ext uri="{FF2B5EF4-FFF2-40B4-BE49-F238E27FC236}">
                    <a16:creationId xmlns:a16="http://schemas.microsoft.com/office/drawing/2014/main" id="{51425580-06FD-4F8B-A6B3-7270126A641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5517" y="2563870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grpSp>
          <p:nvGrpSpPr>
            <p:cNvPr id="76" name="Group 75">
              <a:extLst>
                <a:ext uri="{FF2B5EF4-FFF2-40B4-BE49-F238E27FC236}">
                  <a16:creationId xmlns:a16="http://schemas.microsoft.com/office/drawing/2014/main" id="{71A3FA06-F773-48ED-9949-D35979BD7CAC}"/>
                </a:ext>
              </a:extLst>
            </p:cNvPr>
            <p:cNvGrpSpPr/>
            <p:nvPr/>
          </p:nvGrpSpPr>
          <p:grpSpPr>
            <a:xfrm>
              <a:off x="6063543" y="2063204"/>
              <a:ext cx="466471" cy="2133311"/>
              <a:chOff x="1709889" y="2409498"/>
              <a:chExt cx="466471" cy="2133311"/>
            </a:xfrm>
          </p:grpSpPr>
          <p:pic>
            <p:nvPicPr>
              <p:cNvPr id="78" name="Picture 2" descr="Image result for ruler">
                <a:extLst>
                  <a:ext uri="{FF2B5EF4-FFF2-40B4-BE49-F238E27FC236}">
                    <a16:creationId xmlns:a16="http://schemas.microsoft.com/office/drawing/2014/main" id="{5528E694-EFC0-439B-B5C8-85E61828BD8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62407" y="3928856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79" name="Picture 2" descr="Image result for ruler">
                <a:extLst>
                  <a:ext uri="{FF2B5EF4-FFF2-40B4-BE49-F238E27FC236}">
                    <a16:creationId xmlns:a16="http://schemas.microsoft.com/office/drawing/2014/main" id="{8DBE9684-FB14-4FD6-8733-BBEC47C631B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8962" y="3246139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80" name="Picture 2" descr="Image result for ruler">
                <a:extLst>
                  <a:ext uri="{FF2B5EF4-FFF2-40B4-BE49-F238E27FC236}">
                    <a16:creationId xmlns:a16="http://schemas.microsoft.com/office/drawing/2014/main" id="{D6491AB7-C3B2-4FDF-8631-6B33BD82BFE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 rot="3781004">
                <a:off x="1555517" y="2563870"/>
                <a:ext cx="768325" cy="459581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77" name="Rectangle 76">
              <a:extLst>
                <a:ext uri="{FF2B5EF4-FFF2-40B4-BE49-F238E27FC236}">
                  <a16:creationId xmlns:a16="http://schemas.microsoft.com/office/drawing/2014/main" id="{238118B8-0269-412B-B087-7D32195A9DEE}"/>
                </a:ext>
              </a:extLst>
            </p:cNvPr>
            <p:cNvSpPr/>
            <p:nvPr/>
          </p:nvSpPr>
          <p:spPr>
            <a:xfrm rot="214005">
              <a:off x="5448355" y="2069114"/>
              <a:ext cx="1134779" cy="45719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26129712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0F802D4-AE62-4F67-B916-AB56C77773FF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7DD7F03-45C9-4A8D-948F-E1783FF732B5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016FBC5-6CC6-4834-9409-483319970360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A5FA911B-B828-4D64-8A9C-6AC87E1A0E33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E49ACBEB-F974-48E3-8F43-9F9BA0D83D5D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DA1B5254-5CC6-4D5E-84D1-A9AA5ABE8A9A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7A334DE4-8B97-4E25-91CE-4A1EFC950EC4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40D0A60E-6EE4-4CAF-9035-3456D6C081D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13180DD7-5146-4400-9042-34205769BFAD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EA3CB2AE-D685-4DB7-98A6-AB243A13730D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8068E2EC-D044-4A1D-9897-08A3DFB3C915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125A684A-2771-4A1A-A368-E94DDDB7E236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0B0DFFA0-9C93-464C-BD95-43215B27B0A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0F63A20C-97BC-4F15-8775-4E45FA0FDC20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3FF3609B-2B91-45BD-8A23-A3BEB17AF922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5B7E8037-F75E-4937-931E-7199F7957987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1" name="Picture 2" descr="Image result for hat drawing">
            <a:extLst>
              <a:ext uri="{FF2B5EF4-FFF2-40B4-BE49-F238E27FC236}">
                <a16:creationId xmlns:a16="http://schemas.microsoft.com/office/drawing/2014/main" id="{04D68855-05AD-4037-B826-8738C567A15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355943">
            <a:off x="2818803" y="4026291"/>
            <a:ext cx="692853" cy="4749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25EADDD4-7869-4F3C-A2DC-F4E4B9FDE789}"/>
              </a:ext>
            </a:extLst>
          </p:cNvPr>
          <p:cNvGrpSpPr/>
          <p:nvPr/>
        </p:nvGrpSpPr>
        <p:grpSpPr>
          <a:xfrm rot="20450761">
            <a:off x="5451016" y="2603376"/>
            <a:ext cx="1289968" cy="1651247"/>
            <a:chOff x="5371802" y="798990"/>
            <a:chExt cx="1289968" cy="1651247"/>
          </a:xfrm>
        </p:grpSpPr>
        <p:sp>
          <p:nvSpPr>
            <p:cNvPr id="22" name="Rectangle 21">
              <a:extLst>
                <a:ext uri="{FF2B5EF4-FFF2-40B4-BE49-F238E27FC236}">
                  <a16:creationId xmlns:a16="http://schemas.microsoft.com/office/drawing/2014/main" id="{D7DF360C-B4B6-402B-91FB-5389A9F6AFB8}"/>
                </a:ext>
              </a:extLst>
            </p:cNvPr>
            <p:cNvSpPr/>
            <p:nvPr/>
          </p:nvSpPr>
          <p:spPr>
            <a:xfrm>
              <a:off x="5371802" y="798990"/>
              <a:ext cx="1289968" cy="1651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3" name="Picture 2" descr="Image result for hat drawing">
              <a:extLst>
                <a:ext uri="{FF2B5EF4-FFF2-40B4-BE49-F238E27FC236}">
                  <a16:creationId xmlns:a16="http://schemas.microsoft.com/office/drawing/2014/main" id="{8EB1C6BA-E47A-4F9B-9576-FDF07C14CB00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355943">
              <a:off x="5532994" y="1292976"/>
              <a:ext cx="967583" cy="6632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7" name="Group 26">
            <a:extLst>
              <a:ext uri="{FF2B5EF4-FFF2-40B4-BE49-F238E27FC236}">
                <a16:creationId xmlns:a16="http://schemas.microsoft.com/office/drawing/2014/main" id="{4B41E105-133D-4C3F-9ADF-7D2661B9B1FD}"/>
              </a:ext>
            </a:extLst>
          </p:cNvPr>
          <p:cNvGrpSpPr/>
          <p:nvPr/>
        </p:nvGrpSpPr>
        <p:grpSpPr>
          <a:xfrm rot="21445587">
            <a:off x="9029090" y="1636364"/>
            <a:ext cx="633474" cy="828304"/>
            <a:chOff x="5371802" y="798990"/>
            <a:chExt cx="1289968" cy="1651247"/>
          </a:xfrm>
        </p:grpSpPr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00CE328C-5E87-46F1-8EB2-52EB57A27A6D}"/>
                </a:ext>
              </a:extLst>
            </p:cNvPr>
            <p:cNvSpPr/>
            <p:nvPr/>
          </p:nvSpPr>
          <p:spPr>
            <a:xfrm>
              <a:off x="5371802" y="798990"/>
              <a:ext cx="1289968" cy="165124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9" name="Picture 2" descr="Image result for hat drawing">
              <a:extLst>
                <a:ext uri="{FF2B5EF4-FFF2-40B4-BE49-F238E27FC236}">
                  <a16:creationId xmlns:a16="http://schemas.microsoft.com/office/drawing/2014/main" id="{3691A37D-C23C-43E7-8387-C17AD23ECFCE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1355943">
              <a:off x="5532994" y="1292976"/>
              <a:ext cx="967583" cy="66327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449815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F59B2F8A-D1F1-4212-BCAD-880B46FE86B0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3A48E6F5-2444-4263-92D5-396A42F1FAC2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582032E9-B1A3-4267-9F55-5728EDD5C3F2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7" name="Group 6">
                <a:extLst>
                  <a:ext uri="{FF2B5EF4-FFF2-40B4-BE49-F238E27FC236}">
                    <a16:creationId xmlns:a16="http://schemas.microsoft.com/office/drawing/2014/main" id="{CBEF4423-6AEF-41B7-BE31-4ABD6B21B32A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9" name="Picture 8">
                  <a:extLst>
                    <a:ext uri="{FF2B5EF4-FFF2-40B4-BE49-F238E27FC236}">
                      <a16:creationId xmlns:a16="http://schemas.microsoft.com/office/drawing/2014/main" id="{3B15FC1E-D152-4A6A-990D-7DA862B0E8E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0" name="Rectangle 9">
                  <a:extLst>
                    <a:ext uri="{FF2B5EF4-FFF2-40B4-BE49-F238E27FC236}">
                      <a16:creationId xmlns:a16="http://schemas.microsoft.com/office/drawing/2014/main" id="{182CD598-225A-43B8-9AFE-00B8849774FC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1" name="Rectangle 10">
                  <a:extLst>
                    <a:ext uri="{FF2B5EF4-FFF2-40B4-BE49-F238E27FC236}">
                      <a16:creationId xmlns:a16="http://schemas.microsoft.com/office/drawing/2014/main" id="{238C1D8C-07D8-45B3-A6C6-CF940D33A71D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BFCD7911-FF64-4EB7-B324-44585EEB6B6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12" name="Group 11">
            <a:extLst>
              <a:ext uri="{FF2B5EF4-FFF2-40B4-BE49-F238E27FC236}">
                <a16:creationId xmlns:a16="http://schemas.microsoft.com/office/drawing/2014/main" id="{D25D647A-5EED-411C-A534-BF5B1219CE3A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B2AAA5C-690C-4B96-8DDE-10049D15CD66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4D4F2E7C-C032-4504-8CD8-B74D5F883CC5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B02DC842-D7D6-48D5-829B-936C495ADC63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17" name="Picture 16">
                  <a:extLst>
                    <a:ext uri="{FF2B5EF4-FFF2-40B4-BE49-F238E27FC236}">
                      <a16:creationId xmlns:a16="http://schemas.microsoft.com/office/drawing/2014/main" id="{3242D208-BD76-4280-82CA-BA591603B2F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18" name="Rectangle 17">
                  <a:extLst>
                    <a:ext uri="{FF2B5EF4-FFF2-40B4-BE49-F238E27FC236}">
                      <a16:creationId xmlns:a16="http://schemas.microsoft.com/office/drawing/2014/main" id="{9FFDA2FE-0D3A-4BD5-80D2-2AA430B39355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19" name="Rectangle 18">
                  <a:extLst>
                    <a:ext uri="{FF2B5EF4-FFF2-40B4-BE49-F238E27FC236}">
                      <a16:creationId xmlns:a16="http://schemas.microsoft.com/office/drawing/2014/main" id="{8BC3CCA4-633F-445C-A0C1-43529D4F33E6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C29A38E4-A688-4100-AC4C-8A49C1A866C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15362" name="Picture 2" descr="Image result for fish bowl">
            <a:extLst>
              <a:ext uri="{FF2B5EF4-FFF2-40B4-BE49-F238E27FC236}">
                <a16:creationId xmlns:a16="http://schemas.microsoft.com/office/drawing/2014/main" id="{62720F28-D415-433A-AA26-559061ACEF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88484" y="3042139"/>
            <a:ext cx="626897" cy="539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200E77B9-450B-4D80-8664-4072BC78356E}"/>
              </a:ext>
            </a:extLst>
          </p:cNvPr>
          <p:cNvCxnSpPr>
            <a:cxnSpLocks/>
            <a:endCxn id="15362" idx="0"/>
          </p:cNvCxnSpPr>
          <p:nvPr/>
        </p:nvCxnSpPr>
        <p:spPr>
          <a:xfrm>
            <a:off x="3201933" y="1642047"/>
            <a:ext cx="0" cy="1400092"/>
          </a:xfrm>
          <a:prstGeom prst="line">
            <a:avLst/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Arc 22">
            <a:extLst>
              <a:ext uri="{FF2B5EF4-FFF2-40B4-BE49-F238E27FC236}">
                <a16:creationId xmlns:a16="http://schemas.microsoft.com/office/drawing/2014/main" id="{CD5687E3-4AEF-45B1-AF11-7C9A601AC333}"/>
              </a:ext>
            </a:extLst>
          </p:cNvPr>
          <p:cNvSpPr/>
          <p:nvPr/>
        </p:nvSpPr>
        <p:spPr>
          <a:xfrm rot="8384572">
            <a:off x="2983822" y="2765120"/>
            <a:ext cx="501192" cy="399443"/>
          </a:xfrm>
          <a:prstGeom prst="arc">
            <a:avLst>
              <a:gd name="adj1" fmla="val 16200000"/>
              <a:gd name="adj2" fmla="val 82047"/>
            </a:avLst>
          </a:prstGeom>
          <a:ln w="28575">
            <a:solidFill>
              <a:srgbClr val="00B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5366" name="Picture 6" descr="Image result for thumbtack">
            <a:extLst>
              <a:ext uri="{FF2B5EF4-FFF2-40B4-BE49-F238E27FC236}">
                <a16:creationId xmlns:a16="http://schemas.microsoft.com/office/drawing/2014/main" id="{8986FBE6-0DFD-4FE0-BA90-ECA7338ED1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366496">
            <a:off x="3160312" y="1475686"/>
            <a:ext cx="211914" cy="2119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848DFF6D-3511-405B-A2A7-30764CF6D0EB}"/>
              </a:ext>
            </a:extLst>
          </p:cNvPr>
          <p:cNvGrpSpPr/>
          <p:nvPr/>
        </p:nvGrpSpPr>
        <p:grpSpPr>
          <a:xfrm rot="20537662">
            <a:off x="5249149" y="1929285"/>
            <a:ext cx="1693702" cy="2676457"/>
            <a:chOff x="5087924" y="1626612"/>
            <a:chExt cx="1693702" cy="2676457"/>
          </a:xfrm>
        </p:grpSpPr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130E169A-C4B0-4FE7-9C3D-B73606EB6470}"/>
                </a:ext>
              </a:extLst>
            </p:cNvPr>
            <p:cNvSpPr/>
            <p:nvPr/>
          </p:nvSpPr>
          <p:spPr>
            <a:xfrm>
              <a:off x="5087924" y="1626612"/>
              <a:ext cx="1693702" cy="26764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25" name="Picture 2" descr="Image result for fish bowl">
              <a:extLst>
                <a:ext uri="{FF2B5EF4-FFF2-40B4-BE49-F238E27FC236}">
                  <a16:creationId xmlns:a16="http://schemas.microsoft.com/office/drawing/2014/main" id="{BEC37CBE-BAE9-452E-ACC1-43B2F9AB32C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31402" y="3429000"/>
              <a:ext cx="626897" cy="5391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7414E52C-E1A4-46F3-A49B-1F3BCD960372}"/>
                </a:ext>
              </a:extLst>
            </p:cNvPr>
            <p:cNvCxnSpPr>
              <a:cxnSpLocks/>
              <a:endCxn id="25" idx="0"/>
            </p:cNvCxnSpPr>
            <p:nvPr/>
          </p:nvCxnSpPr>
          <p:spPr>
            <a:xfrm>
              <a:off x="5944851" y="2028908"/>
              <a:ext cx="0" cy="1400092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27" name="Picture 6" descr="Image result for thumbtack">
              <a:extLst>
                <a:ext uri="{FF2B5EF4-FFF2-40B4-BE49-F238E27FC236}">
                  <a16:creationId xmlns:a16="http://schemas.microsoft.com/office/drawing/2014/main" id="{516AB8D6-C115-4131-98F1-DC7DD3070B1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366496">
              <a:off x="5903230" y="1862547"/>
              <a:ext cx="211914" cy="2119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87A6450E-FA0E-4D63-B0E3-29E65D93BA37}"/>
              </a:ext>
            </a:extLst>
          </p:cNvPr>
          <p:cNvGrpSpPr/>
          <p:nvPr/>
        </p:nvGrpSpPr>
        <p:grpSpPr>
          <a:xfrm rot="21387139">
            <a:off x="9112656" y="1658087"/>
            <a:ext cx="543579" cy="812096"/>
            <a:chOff x="5087924" y="1626612"/>
            <a:chExt cx="1693702" cy="2676457"/>
          </a:xfrm>
        </p:grpSpPr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13742FF2-9655-43FC-8E86-C97A0DF5D851}"/>
                </a:ext>
              </a:extLst>
            </p:cNvPr>
            <p:cNvSpPr/>
            <p:nvPr/>
          </p:nvSpPr>
          <p:spPr>
            <a:xfrm>
              <a:off x="5087924" y="1626612"/>
              <a:ext cx="1693702" cy="267645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30" name="Picture 2" descr="Image result for fish bowl">
              <a:extLst>
                <a:ext uri="{FF2B5EF4-FFF2-40B4-BE49-F238E27FC236}">
                  <a16:creationId xmlns:a16="http://schemas.microsoft.com/office/drawing/2014/main" id="{B2D233CF-D1C4-4E8E-9367-F59D0933AB96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631402" y="3429000"/>
              <a:ext cx="626897" cy="539109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00D854FB-2618-41A4-A66D-2B918CA656CD}"/>
                </a:ext>
              </a:extLst>
            </p:cNvPr>
            <p:cNvCxnSpPr>
              <a:cxnSpLocks/>
              <a:endCxn id="30" idx="0"/>
            </p:cNvCxnSpPr>
            <p:nvPr/>
          </p:nvCxnSpPr>
          <p:spPr>
            <a:xfrm>
              <a:off x="5944851" y="2028908"/>
              <a:ext cx="0" cy="1400092"/>
            </a:xfrm>
            <a:prstGeom prst="line">
              <a:avLst/>
            </a:prstGeom>
            <a:ln w="28575">
              <a:solidFill>
                <a:srgbClr val="00B05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32" name="Picture 6" descr="Image result for thumbtack">
              <a:extLst>
                <a:ext uri="{FF2B5EF4-FFF2-40B4-BE49-F238E27FC236}">
                  <a16:creationId xmlns:a16="http://schemas.microsoft.com/office/drawing/2014/main" id="{0FE5FAC9-C476-44BB-8877-3D30D869BE3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 rot="2366496">
              <a:off x="5903230" y="1862547"/>
              <a:ext cx="211914" cy="21191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35336547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206</TotalTime>
  <Words>0</Words>
  <Application>Microsoft Office PowerPoint</Application>
  <PresentationFormat>Widescreen</PresentationFormat>
  <Paragraphs>0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 Lopez-Brau</dc:creator>
  <cp:lastModifiedBy> </cp:lastModifiedBy>
  <cp:revision>17</cp:revision>
  <dcterms:created xsi:type="dcterms:W3CDTF">2018-12-27T21:52:19Z</dcterms:created>
  <dcterms:modified xsi:type="dcterms:W3CDTF">2019-01-15T19:09:53Z</dcterms:modified>
</cp:coreProperties>
</file>

<file path=docProps/thumbnail.jpeg>
</file>